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9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oursquare.com/v2/venues/Your_Access_Toke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tr" dirty="0" smtClean="0"/>
              <a:t>Yiğit At – 20016900014</a:t>
            </a:r>
            <a:br>
              <a:rPr lang="tr" dirty="0" smtClean="0"/>
            </a:br>
            <a:r>
              <a:rPr lang="tr-TR" dirty="0" err="1"/>
              <a:t>Unveil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- </a:t>
            </a:r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 smtClean="0"/>
              <a:t>App</a:t>
            </a:r>
            <a:endParaRPr lang="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" dirty="0" smtClean="0"/>
              <a:t/>
            </a:r>
            <a:br>
              <a:rPr lang="tr" dirty="0" smtClean="0"/>
            </a:b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93813" y="1052736"/>
            <a:ext cx="11665296" cy="5119464"/>
          </a:xfrm>
        </p:spPr>
        <p:txBody>
          <a:bodyPr rtlCol="0">
            <a:normAutofit fontScale="25000" lnSpcReduction="20000"/>
          </a:bodyPr>
          <a:lstStyle/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When client selects any place which is fetched via FourSquare API, app will demonstrate where it is located in and</a:t>
            </a:r>
          </a:p>
          <a:p>
            <a:pPr marL="0" indent="0">
              <a:buNone/>
            </a:pPr>
            <a:r>
              <a:rPr lang="tr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    a way to go via GoogleMaps.</a:t>
            </a:r>
          </a:p>
          <a:p>
            <a:pPr marL="0" indent="0">
              <a:buNone/>
            </a:pPr>
            <a:endParaRPr lang="tr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When client hits Where I’m link in Menu Activity, app will demonstrate where he/she is.</a:t>
            </a:r>
          </a:p>
          <a:p>
            <a:endParaRPr lang="tr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When client tends to use that app, client is required to complete log-in with social media account constrain.</a:t>
            </a:r>
          </a:p>
          <a:p>
            <a:pPr marL="0" indent="0">
              <a:buNone/>
            </a:pPr>
            <a:endParaRPr lang="tr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When client tends to keep track previously visited place, client is required to complete check-in option</a:t>
            </a:r>
          </a:p>
          <a:p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 flipH="1" flipV="1">
            <a:off x="11579384" y="6172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/>
              <a:t>Nonfunctional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" dirty="0" smtClean="0"/>
              <a:t/>
            </a:r>
            <a:br>
              <a:rPr lang="tr" dirty="0" smtClean="0"/>
            </a:b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93813" y="1052736"/>
            <a:ext cx="11665296" cy="5119464"/>
          </a:xfrm>
        </p:spPr>
        <p:txBody>
          <a:bodyPr rtlCol="0">
            <a:normAutofit fontScale="25000" lnSpcReduction="20000"/>
          </a:bodyPr>
          <a:lstStyle/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Portability : App is written in Java language so it is runnable wherever JVM is installed which enables app to be </a:t>
            </a:r>
          </a:p>
          <a:p>
            <a:pPr marL="0" indent="0">
              <a:buNone/>
            </a:pPr>
            <a:r>
              <a:rPr lang="tr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   platform independent.</a:t>
            </a: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Extensibility : App is open to make any feature when it is required.</a:t>
            </a:r>
          </a:p>
          <a:p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: Client is anticipated to agree with facebook login so ,fields for database operation such as email </a:t>
            </a:r>
          </a:p>
          <a:p>
            <a:pPr marL="0" indent="0">
              <a:buNone/>
            </a:pPr>
            <a:r>
              <a:rPr lang="tr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   address ,telephone number, name and so forth.</a:t>
            </a: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: App is merely run in Android devices.</a:t>
            </a:r>
          </a:p>
          <a:p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Time : Render of map with places is viable thru FourSquare API and GoogleMaps. Callback operation</a:t>
            </a:r>
          </a:p>
          <a:p>
            <a:pPr marL="0" indent="0">
              <a:buNone/>
            </a:pPr>
            <a:r>
              <a:rPr lang="tr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   will be coped with FourSquare which makes app so rapid.</a:t>
            </a:r>
          </a:p>
          <a:p>
            <a:pPr marL="0" indent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 flipH="1" flipV="1">
            <a:off x="11579384" y="6172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" dirty="0"/>
              <a:t>Technologies Used During The Development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" dirty="0" smtClean="0"/>
          </a:p>
          <a:p>
            <a:pPr rtl="0"/>
            <a:endParaRPr lang="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595901"/>
            <a:ext cx="3036743" cy="219314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992238"/>
            <a:ext cx="2225824" cy="22258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6" y="3817762"/>
            <a:ext cx="2400300" cy="2400300"/>
          </a:xfrm>
          <a:prstGeom prst="rect">
            <a:avLst/>
          </a:prstGeom>
        </p:spPr>
      </p:pic>
      <p:pic>
        <p:nvPicPr>
          <p:cNvPr id="7" name="Resim 6" descr="C:\Users\Yigit\Desktop\ind_img\phpmysql_log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1916832"/>
            <a:ext cx="2232248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17" y="1701797"/>
            <a:ext cx="2143125" cy="2143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85" y="4148077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Content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" dirty="0" smtClean="0"/>
              <a:t>Introduction</a:t>
            </a:r>
          </a:p>
          <a:p>
            <a:pPr rtl="0"/>
            <a:r>
              <a:rPr lang="tr" dirty="0" smtClean="0"/>
              <a:t>System Overview</a:t>
            </a:r>
          </a:p>
          <a:p>
            <a:pPr rtl="0"/>
            <a:r>
              <a:rPr lang="tr" dirty="0" smtClean="0"/>
              <a:t>Human Interface Design</a:t>
            </a:r>
          </a:p>
          <a:p>
            <a:pPr rtl="0"/>
            <a:r>
              <a:rPr lang="tr" dirty="0" smtClean="0"/>
              <a:t>Functional Requirements</a:t>
            </a:r>
          </a:p>
          <a:p>
            <a:pPr rtl="0"/>
            <a:r>
              <a:rPr lang="tr" dirty="0" smtClean="0"/>
              <a:t>Nonfunctional Requirements</a:t>
            </a:r>
          </a:p>
          <a:p>
            <a:pPr rtl="0"/>
            <a:r>
              <a:rPr lang="tr" dirty="0" smtClean="0"/>
              <a:t>Technologies Used During The Development</a:t>
            </a:r>
          </a:p>
          <a:p>
            <a:pPr rtl="0"/>
            <a:endParaRPr lang="tr" dirty="0" smtClean="0"/>
          </a:p>
          <a:p>
            <a:pPr rtl="0"/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Introduction</a:t>
            </a:r>
            <a:br>
              <a:rPr lang="tr" dirty="0" smtClean="0"/>
            </a:b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93813" y="1052736"/>
            <a:ext cx="11665296" cy="5119464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tr" sz="8000" dirty="0" smtClean="0">
                <a:latin typeface="+mj-lt"/>
                <a:cs typeface="Arial" panose="020B0604020202020204" pitchFamily="34" charset="0"/>
              </a:rPr>
              <a:t>Project definition denotes that individuals frequently step outside from where they reside and go someplaces. </a:t>
            </a:r>
          </a:p>
          <a:p>
            <a:pPr marL="0" indent="0" rtl="0">
              <a:buNone/>
            </a:pPr>
            <a:endParaRPr lang="tr" sz="8000" dirty="0" smtClean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tr" sz="8000" dirty="0" smtClean="0">
                <a:latin typeface="+mj-lt"/>
                <a:cs typeface="Arial" panose="020B0604020202020204" pitchFamily="34" charset="0"/>
              </a:rPr>
              <a:t>However, there might be issue about the places which are hard to go or complicated to locate.</a:t>
            </a:r>
          </a:p>
          <a:p>
            <a:pPr rtl="0"/>
            <a:endParaRPr lang="tr" sz="8000" dirty="0" smtClean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tr" sz="8000" dirty="0" smtClean="0">
                <a:latin typeface="+mj-lt"/>
                <a:cs typeface="Arial" panose="020B0604020202020204" pitchFamily="34" charset="0"/>
              </a:rPr>
              <a:t>Therefore, this proposed app offers to optimal solution to tackle that specific issue.</a:t>
            </a:r>
          </a:p>
          <a:p>
            <a:pPr marL="0" indent="0" rtl="0">
              <a:buNone/>
            </a:pPr>
            <a:endParaRPr lang="tr" sz="8000" dirty="0" smtClean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tr" sz="8000" dirty="0" smtClean="0">
                <a:latin typeface="+mj-lt"/>
                <a:cs typeface="Arial" panose="020B0604020202020204" pitchFamily="34" charset="0"/>
              </a:rPr>
              <a:t>How to tackle is that consists of using pre-defined solution which is utilizing of FourSquare API and GoogleMaps</a:t>
            </a:r>
          </a:p>
          <a:p>
            <a:pPr rtl="0"/>
            <a:endParaRPr lang="tr" sz="8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tr" sz="8000" dirty="0" smtClean="0">
                <a:latin typeface="+mj-lt"/>
                <a:cs typeface="Arial" panose="020B0604020202020204" pitchFamily="34" charset="0"/>
              </a:rPr>
              <a:t>If client tends to keep track of where they have been before, app will offer check-in operation or no idea of </a:t>
            </a:r>
          </a:p>
          <a:p>
            <a:pPr marL="0" indent="0" rtl="0">
              <a:buNone/>
            </a:pPr>
            <a:r>
              <a:rPr lang="tr" sz="8000" dirty="0">
                <a:latin typeface="+mj-lt"/>
                <a:cs typeface="Arial" panose="020B0604020202020204" pitchFamily="34" charset="0"/>
              </a:rPr>
              <a:t> </a:t>
            </a:r>
            <a:r>
              <a:rPr lang="tr" sz="8000" dirty="0" smtClean="0">
                <a:latin typeface="+mj-lt"/>
                <a:cs typeface="Arial" panose="020B0604020202020204" pitchFamily="34" charset="0"/>
              </a:rPr>
              <a:t>    where   he/she is, app will demonstrate the current location using GoogleMaps</a:t>
            </a:r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 flipH="1" flipV="1">
            <a:off x="11579384" y="6172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Overview</a:t>
            </a:r>
            <a:r>
              <a:rPr lang="tr" dirty="0" smtClean="0"/>
              <a:t/>
            </a:r>
            <a:br>
              <a:rPr lang="tr" dirty="0" smtClean="0"/>
            </a:b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93813" y="1052736"/>
            <a:ext cx="11665296" cy="5119464"/>
          </a:xfrm>
        </p:spPr>
        <p:txBody>
          <a:bodyPr rtlCol="0">
            <a:normAutofit fontScale="25000" lnSpcReduction="20000"/>
          </a:bodyPr>
          <a:lstStyle/>
          <a:p>
            <a:r>
              <a:rPr lang="tr-TR" sz="8000" dirty="0" err="1"/>
              <a:t>App</a:t>
            </a:r>
            <a:r>
              <a:rPr lang="tr-TR" sz="8000" dirty="0"/>
              <a:t> is </a:t>
            </a:r>
            <a:r>
              <a:rPr lang="tr-TR" sz="8000" dirty="0" err="1"/>
              <a:t>fundamentally</a:t>
            </a:r>
            <a:r>
              <a:rPr lang="tr-TR" sz="8000" dirty="0"/>
              <a:t> </a:t>
            </a:r>
            <a:r>
              <a:rPr lang="tr-TR" sz="8000" dirty="0" err="1"/>
              <a:t>using</a:t>
            </a:r>
            <a:r>
              <a:rPr lang="tr-TR" sz="8000" dirty="0"/>
              <a:t> </a:t>
            </a:r>
            <a:r>
              <a:rPr lang="tr-TR" sz="8000" dirty="0" err="1"/>
              <a:t>RESTful</a:t>
            </a:r>
            <a:r>
              <a:rPr lang="tr-TR" sz="8000" dirty="0"/>
              <a:t> </a:t>
            </a:r>
            <a:r>
              <a:rPr lang="tr-TR" sz="8000" dirty="0" err="1"/>
              <a:t>architecture</a:t>
            </a:r>
            <a:r>
              <a:rPr lang="tr-TR" sz="8000" dirty="0"/>
              <a:t> </a:t>
            </a:r>
            <a:r>
              <a:rPr lang="tr-TR" sz="8000" dirty="0" err="1"/>
              <a:t>which</a:t>
            </a:r>
            <a:r>
              <a:rPr lang="tr-TR" sz="8000" dirty="0"/>
              <a:t> is </a:t>
            </a:r>
            <a:r>
              <a:rPr lang="tr-TR" sz="8000" dirty="0" err="1"/>
              <a:t>operated</a:t>
            </a:r>
            <a:r>
              <a:rPr lang="tr-TR" sz="8000" dirty="0"/>
              <a:t> </a:t>
            </a:r>
            <a:r>
              <a:rPr lang="tr-TR" sz="8000" dirty="0" err="1"/>
              <a:t>by</a:t>
            </a:r>
            <a:r>
              <a:rPr lang="tr-TR" sz="8000" dirty="0"/>
              <a:t> </a:t>
            </a:r>
            <a:r>
              <a:rPr lang="tr-TR" sz="8000" dirty="0" err="1"/>
              <a:t>FourSquare</a:t>
            </a:r>
            <a:r>
              <a:rPr lang="tr-TR" sz="8000" dirty="0"/>
              <a:t> API. </a:t>
            </a:r>
            <a:endParaRPr lang="tr-TR" sz="8000" dirty="0" smtClean="0"/>
          </a:p>
          <a:p>
            <a:endParaRPr lang="tr-TR" sz="8000" dirty="0"/>
          </a:p>
          <a:p>
            <a:r>
              <a:rPr lang="tr-TR" sz="8000" dirty="0" err="1" smtClean="0"/>
              <a:t>For</a:t>
            </a:r>
            <a:r>
              <a:rPr lang="tr-TR" sz="8000" dirty="0" smtClean="0"/>
              <a:t> </a:t>
            </a:r>
            <a:r>
              <a:rPr lang="tr-TR" sz="8000" dirty="0" err="1"/>
              <a:t>instance</a:t>
            </a:r>
            <a:r>
              <a:rPr lang="tr-TR" sz="8000" dirty="0"/>
              <a:t>, </a:t>
            </a:r>
            <a:r>
              <a:rPr lang="tr-TR" sz="8000" dirty="0">
                <a:hlinkClick r:id="rId2"/>
              </a:rPr>
              <a:t>https://</a:t>
            </a:r>
            <a:r>
              <a:rPr lang="tr-TR" sz="8000" dirty="0" smtClean="0">
                <a:hlinkClick r:id="rId2"/>
              </a:rPr>
              <a:t>api.foursquare.com/v2/venues/Your_Access_Token</a:t>
            </a:r>
            <a:r>
              <a:rPr lang="tr-TR" sz="8000" dirty="0" smtClean="0"/>
              <a:t> </a:t>
            </a:r>
            <a:r>
              <a:rPr lang="tr-TR" sz="8000" dirty="0" err="1" smtClean="0"/>
              <a:t>that</a:t>
            </a:r>
            <a:r>
              <a:rPr lang="tr-TR" sz="8000" dirty="0" smtClean="0"/>
              <a:t> </a:t>
            </a:r>
            <a:r>
              <a:rPr lang="tr-TR" sz="8000" dirty="0" err="1" smtClean="0"/>
              <a:t>will</a:t>
            </a:r>
            <a:r>
              <a:rPr lang="tr-TR" sz="8000" dirty="0" smtClean="0"/>
              <a:t> </a:t>
            </a:r>
            <a:r>
              <a:rPr lang="tr-TR" sz="8000" dirty="0" err="1" smtClean="0"/>
              <a:t>return</a:t>
            </a:r>
            <a:r>
              <a:rPr lang="tr-TR" sz="8000" dirty="0" smtClean="0"/>
              <a:t> </a:t>
            </a:r>
            <a:r>
              <a:rPr lang="tr-TR" sz="8000" dirty="0" err="1" smtClean="0"/>
              <a:t>location-based</a:t>
            </a:r>
            <a:r>
              <a:rPr lang="tr-TR" sz="8000" dirty="0" smtClean="0"/>
              <a:t> </a:t>
            </a:r>
          </a:p>
          <a:p>
            <a:pPr marL="0" indent="0">
              <a:buNone/>
            </a:pPr>
            <a:r>
              <a:rPr lang="tr-TR" sz="8000" dirty="0"/>
              <a:t> </a:t>
            </a:r>
            <a:r>
              <a:rPr lang="tr-TR" sz="8000" dirty="0" smtClean="0"/>
              <a:t>    </a:t>
            </a:r>
            <a:r>
              <a:rPr lang="tr-TR" sz="8000" dirty="0" err="1" smtClean="0"/>
              <a:t>venues</a:t>
            </a:r>
            <a:r>
              <a:rPr lang="tr-TR" sz="8000" dirty="0" smtClean="0"/>
              <a:t> in JSON format.</a:t>
            </a:r>
          </a:p>
          <a:p>
            <a:pPr marL="0" indent="0">
              <a:buNone/>
            </a:pPr>
            <a:endParaRPr lang="tr-TR" sz="8000" dirty="0" smtClean="0"/>
          </a:p>
          <a:p>
            <a:r>
              <a:rPr lang="tr-TR" sz="8000" dirty="0" err="1" smtClean="0"/>
              <a:t>Moreover</a:t>
            </a:r>
            <a:r>
              <a:rPr lang="tr-TR" sz="8000" dirty="0" smtClean="0"/>
              <a:t>, </a:t>
            </a:r>
            <a:r>
              <a:rPr lang="tr-TR" sz="8000" dirty="0" err="1" smtClean="0"/>
              <a:t>client</a:t>
            </a:r>
            <a:r>
              <a:rPr lang="tr-TR" sz="8000" dirty="0" smtClean="0"/>
              <a:t> can </a:t>
            </a:r>
            <a:r>
              <a:rPr lang="tr-TR" sz="8000" dirty="0" err="1" smtClean="0"/>
              <a:t>merely</a:t>
            </a:r>
            <a:r>
              <a:rPr lang="tr-TR" sz="8000" dirty="0" smtClean="0"/>
              <a:t> </a:t>
            </a:r>
            <a:r>
              <a:rPr lang="tr-TR" sz="8000" dirty="0" err="1" smtClean="0"/>
              <a:t>log</a:t>
            </a:r>
            <a:r>
              <a:rPr lang="tr-TR" sz="8000" dirty="0" smtClean="0"/>
              <a:t> in </a:t>
            </a:r>
            <a:r>
              <a:rPr lang="tr-TR" sz="8000" dirty="0" err="1" smtClean="0"/>
              <a:t>or</a:t>
            </a:r>
            <a:r>
              <a:rPr lang="tr-TR" sz="8000" dirty="0" smtClean="0"/>
              <a:t> </a:t>
            </a:r>
            <a:r>
              <a:rPr lang="tr-TR" sz="8000" dirty="0" err="1" smtClean="0"/>
              <a:t>sign</a:t>
            </a:r>
            <a:r>
              <a:rPr lang="tr-TR" sz="8000" dirty="0" smtClean="0"/>
              <a:t> </a:t>
            </a:r>
            <a:r>
              <a:rPr lang="tr-TR" sz="8000" dirty="0" err="1" smtClean="0"/>
              <a:t>up</a:t>
            </a:r>
            <a:r>
              <a:rPr lang="tr-TR" sz="8000" dirty="0" smtClean="0"/>
              <a:t> </a:t>
            </a:r>
            <a:r>
              <a:rPr lang="tr-TR" sz="8000" dirty="0" err="1" smtClean="0"/>
              <a:t>with</a:t>
            </a:r>
            <a:r>
              <a:rPr lang="tr-TR" sz="8000" dirty="0" smtClean="0"/>
              <a:t> </a:t>
            </a:r>
            <a:r>
              <a:rPr lang="tr-TR" sz="8000" dirty="0" err="1" smtClean="0"/>
              <a:t>social</a:t>
            </a:r>
            <a:r>
              <a:rPr lang="tr-TR" sz="8000" dirty="0" smtClean="0"/>
              <a:t> </a:t>
            </a:r>
            <a:r>
              <a:rPr lang="tr-TR" sz="8000" dirty="0" err="1" smtClean="0"/>
              <a:t>media</a:t>
            </a:r>
            <a:r>
              <a:rPr lang="tr-TR" sz="8000" dirty="0" smtClean="0"/>
              <a:t> </a:t>
            </a:r>
            <a:r>
              <a:rPr lang="tr-TR" sz="8000" dirty="0" err="1" smtClean="0"/>
              <a:t>account</a:t>
            </a:r>
            <a:r>
              <a:rPr lang="tr-TR" sz="8000" dirty="0" smtClean="0"/>
              <a:t> </a:t>
            </a:r>
            <a:r>
              <a:rPr lang="tr-TR" sz="8000" dirty="0" err="1" smtClean="0"/>
              <a:t>which</a:t>
            </a:r>
            <a:r>
              <a:rPr lang="tr-TR" sz="8000" dirty="0" smtClean="0"/>
              <a:t> is Facebook. </a:t>
            </a:r>
            <a:r>
              <a:rPr lang="tr-TR" sz="8000" dirty="0" err="1"/>
              <a:t>Therefore</a:t>
            </a:r>
            <a:r>
              <a:rPr lang="tr-TR" sz="8000" dirty="0"/>
              <a:t>, </a:t>
            </a:r>
            <a:endParaRPr lang="tr-TR" sz="8000" dirty="0" smtClean="0"/>
          </a:p>
          <a:p>
            <a:pPr marL="0" indent="0">
              <a:buNone/>
            </a:pPr>
            <a:r>
              <a:rPr lang="tr-TR" sz="8000" dirty="0"/>
              <a:t> </a:t>
            </a:r>
            <a:r>
              <a:rPr lang="tr-TR" sz="8000" dirty="0" smtClean="0"/>
              <a:t>     </a:t>
            </a:r>
            <a:r>
              <a:rPr lang="tr-TR" sz="8000" dirty="0" err="1" smtClean="0"/>
              <a:t>app</a:t>
            </a:r>
            <a:r>
              <a:rPr lang="tr-TR" sz="8000" dirty="0" smtClean="0"/>
              <a:t> </a:t>
            </a:r>
            <a:r>
              <a:rPr lang="tr-TR" sz="8000" dirty="0"/>
              <a:t>is </a:t>
            </a:r>
            <a:r>
              <a:rPr lang="tr-TR" sz="8000" dirty="0" err="1"/>
              <a:t>secured</a:t>
            </a:r>
            <a:r>
              <a:rPr lang="tr-TR" sz="8000" dirty="0"/>
              <a:t> </a:t>
            </a:r>
            <a:r>
              <a:rPr lang="tr-TR" sz="8000" dirty="0" err="1"/>
              <a:t>with</a:t>
            </a:r>
            <a:r>
              <a:rPr lang="tr-TR" sz="8000" dirty="0"/>
              <a:t> </a:t>
            </a:r>
            <a:r>
              <a:rPr lang="tr-TR" sz="8000" dirty="0" err="1" smtClean="0"/>
              <a:t>OAuth</a:t>
            </a:r>
            <a:r>
              <a:rPr lang="tr-TR" sz="8000" dirty="0" smtClean="0"/>
              <a:t>.</a:t>
            </a:r>
            <a:endParaRPr lang="tr-TR" sz="8000" dirty="0"/>
          </a:p>
          <a:p>
            <a:endParaRPr lang="tr-TR" sz="8000" dirty="0" smtClean="0"/>
          </a:p>
          <a:p>
            <a:r>
              <a:rPr lang="tr-TR" sz="8000" dirty="0" err="1" smtClean="0"/>
              <a:t>Whether</a:t>
            </a:r>
            <a:r>
              <a:rPr lang="tr-TR" sz="8000" dirty="0" smtClean="0"/>
              <a:t> </a:t>
            </a:r>
            <a:r>
              <a:rPr lang="tr-TR" sz="8000" dirty="0" err="1" smtClean="0"/>
              <a:t>client</a:t>
            </a:r>
            <a:r>
              <a:rPr lang="tr-TR" sz="8000" dirty="0" smtClean="0"/>
              <a:t> is </a:t>
            </a:r>
            <a:r>
              <a:rPr lang="tr-TR" sz="8000" dirty="0" err="1" smtClean="0"/>
              <a:t>unregistered</a:t>
            </a:r>
            <a:r>
              <a:rPr lang="tr-TR" sz="8000" dirty="0" smtClean="0"/>
              <a:t>, </a:t>
            </a:r>
            <a:r>
              <a:rPr lang="tr-TR" sz="8000" dirty="0" err="1" smtClean="0"/>
              <a:t>app</a:t>
            </a:r>
            <a:r>
              <a:rPr lang="tr-TR" sz="8000" dirty="0" smtClean="0"/>
              <a:t> </a:t>
            </a:r>
            <a:r>
              <a:rPr lang="tr-TR" sz="8000" dirty="0" err="1" smtClean="0"/>
              <a:t>does</a:t>
            </a:r>
            <a:r>
              <a:rPr lang="tr-TR" sz="8000" dirty="0" smtClean="0"/>
              <a:t> </a:t>
            </a:r>
            <a:r>
              <a:rPr lang="tr-TR" sz="8000" dirty="0" err="1" smtClean="0"/>
              <a:t>have</a:t>
            </a:r>
            <a:r>
              <a:rPr lang="tr-TR" sz="8000" dirty="0" smtClean="0"/>
              <a:t> </a:t>
            </a:r>
            <a:r>
              <a:rPr lang="tr-TR" sz="8000" dirty="0" err="1" smtClean="0"/>
              <a:t>built</a:t>
            </a:r>
            <a:r>
              <a:rPr lang="tr-TR" sz="8000" dirty="0" smtClean="0"/>
              <a:t>-in </a:t>
            </a:r>
            <a:r>
              <a:rPr lang="tr-TR" sz="8000" dirty="0" err="1" smtClean="0"/>
              <a:t>sign-up</a:t>
            </a:r>
            <a:r>
              <a:rPr lang="tr-TR" sz="8000" dirty="0" smtClean="0"/>
              <a:t> </a:t>
            </a:r>
            <a:r>
              <a:rPr lang="tr-TR" sz="8000" dirty="0" err="1" smtClean="0"/>
              <a:t>option</a:t>
            </a:r>
            <a:r>
              <a:rPr lang="tr-TR" sz="8000" dirty="0" smtClean="0"/>
              <a:t> </a:t>
            </a:r>
            <a:r>
              <a:rPr lang="tr-TR" sz="8000" dirty="0" err="1" smtClean="0"/>
              <a:t>that</a:t>
            </a:r>
            <a:r>
              <a:rPr lang="tr-TR" sz="8000" dirty="0" smtClean="0"/>
              <a:t> </a:t>
            </a:r>
            <a:r>
              <a:rPr lang="tr-TR" sz="8000" dirty="0" err="1" smtClean="0"/>
              <a:t>enables</a:t>
            </a:r>
            <a:r>
              <a:rPr lang="tr-TR" sz="8000" dirty="0" smtClean="0"/>
              <a:t> </a:t>
            </a:r>
            <a:r>
              <a:rPr lang="tr-TR" sz="8000" dirty="0" err="1" smtClean="0"/>
              <a:t>to</a:t>
            </a:r>
            <a:r>
              <a:rPr lang="tr-TR" sz="8000" dirty="0" smtClean="0"/>
              <a:t> </a:t>
            </a:r>
            <a:r>
              <a:rPr lang="tr-TR" sz="8000" dirty="0" err="1" smtClean="0"/>
              <a:t>clients</a:t>
            </a:r>
            <a:r>
              <a:rPr lang="tr-TR" sz="8000" dirty="0" smtClean="0"/>
              <a:t> do </a:t>
            </a:r>
            <a:r>
              <a:rPr lang="tr-TR" sz="8000" dirty="0" err="1" smtClean="0"/>
              <a:t>sign</a:t>
            </a:r>
            <a:r>
              <a:rPr lang="tr-TR" sz="8000" dirty="0" smtClean="0"/>
              <a:t> </a:t>
            </a:r>
            <a:r>
              <a:rPr lang="tr-TR" sz="8000" dirty="0" err="1" smtClean="0"/>
              <a:t>up</a:t>
            </a:r>
            <a:r>
              <a:rPr lang="tr-TR" sz="8000" dirty="0" smtClean="0"/>
              <a:t> </a:t>
            </a:r>
            <a:r>
              <a:rPr lang="tr-TR" sz="8000" dirty="0" err="1" smtClean="0"/>
              <a:t>operation</a:t>
            </a:r>
            <a:r>
              <a:rPr lang="tr-TR" sz="8000" dirty="0" smtClean="0"/>
              <a:t>.</a:t>
            </a:r>
          </a:p>
          <a:p>
            <a:endParaRPr lang="tr-TR" sz="8000" dirty="0"/>
          </a:p>
          <a:p>
            <a:r>
              <a:rPr lang="tr-TR" sz="8000" dirty="0" err="1" smtClean="0"/>
              <a:t>Besides</a:t>
            </a:r>
            <a:r>
              <a:rPr lang="tr-TR" sz="8000" dirty="0" smtClean="0"/>
              <a:t>, </a:t>
            </a:r>
            <a:r>
              <a:rPr lang="tr-TR" sz="8000" dirty="0" err="1" smtClean="0"/>
              <a:t>app</a:t>
            </a:r>
            <a:r>
              <a:rPr lang="tr-TR" sz="8000" dirty="0" smtClean="0"/>
              <a:t> is </a:t>
            </a:r>
            <a:r>
              <a:rPr lang="tr-TR" sz="8000" dirty="0" err="1" smtClean="0"/>
              <a:t>using</a:t>
            </a:r>
            <a:r>
              <a:rPr lang="tr-TR" sz="8000" dirty="0" smtClean="0"/>
              <a:t> PHP as </a:t>
            </a:r>
            <a:r>
              <a:rPr lang="tr-TR" sz="8000" dirty="0" err="1" smtClean="0"/>
              <a:t>back-end</a:t>
            </a:r>
            <a:r>
              <a:rPr lang="tr-TR" sz="8000" dirty="0" smtClean="0"/>
              <a:t> </a:t>
            </a:r>
            <a:r>
              <a:rPr lang="tr-TR" sz="8000" dirty="0" err="1" smtClean="0"/>
              <a:t>and</a:t>
            </a:r>
            <a:r>
              <a:rPr lang="tr-TR" sz="8000" dirty="0" smtClean="0"/>
              <a:t> </a:t>
            </a:r>
            <a:r>
              <a:rPr lang="tr-TR" sz="8000" dirty="0" err="1" smtClean="0"/>
              <a:t>database</a:t>
            </a:r>
            <a:r>
              <a:rPr lang="tr-TR" sz="8000" dirty="0" smtClean="0"/>
              <a:t> as </a:t>
            </a:r>
            <a:r>
              <a:rPr lang="tr-TR" sz="8000" dirty="0" err="1" smtClean="0"/>
              <a:t>MySQL</a:t>
            </a:r>
            <a:r>
              <a:rPr lang="tr-TR" sz="8000" dirty="0" smtClean="0"/>
              <a:t>.</a:t>
            </a:r>
            <a:endParaRPr lang="tr-TR" sz="8000" dirty="0"/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t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 flipH="1" flipV="1">
            <a:off x="11579384" y="6172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 smtClean="0"/>
              <a:t>Overview</a:t>
            </a:r>
            <a:r>
              <a:rPr lang="tr-TR" dirty="0" smtClean="0"/>
              <a:t> – </a:t>
            </a:r>
            <a:r>
              <a:rPr lang="tr-TR" dirty="0" err="1" smtClean="0"/>
              <a:t>Cont</a:t>
            </a:r>
            <a:r>
              <a:rPr lang="tr-TR" dirty="0" smtClean="0"/>
              <a:t>.</a:t>
            </a:r>
            <a:r>
              <a:rPr lang="tr" dirty="0"/>
              <a:t/>
            </a:r>
            <a:br>
              <a:rPr lang="tr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Restful</a:t>
            </a:r>
            <a:r>
              <a:rPr lang="tr-TR" dirty="0" smtClean="0"/>
              <a:t> Architecture</a:t>
            </a:r>
          </a:p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890472"/>
          </a:xfrm>
        </p:spPr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Architecture</a:t>
            </a:r>
            <a:endParaRPr lang="en-US" dirty="0"/>
          </a:p>
        </p:txBody>
      </p:sp>
      <p:pic>
        <p:nvPicPr>
          <p:cNvPr id="6" name="Resim 5" descr="C:\Users\Yigit\AppData\Local\Microsoft\Windows\INetCache\Content.Word\rest-websrvic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2348880"/>
            <a:ext cx="4947537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07" y="2341934"/>
            <a:ext cx="5426353" cy="43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Human Interface </a:t>
            </a:r>
            <a:r>
              <a:rPr lang="tr" dirty="0" smtClean="0"/>
              <a:t>Design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Login</a:t>
            </a:r>
            <a:r>
              <a:rPr lang="tr-TR" dirty="0" smtClean="0"/>
              <a:t> Activity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Login</a:t>
            </a:r>
            <a:r>
              <a:rPr lang="tr-TR" dirty="0" smtClean="0"/>
              <a:t> Activity – </a:t>
            </a:r>
            <a:r>
              <a:rPr lang="tr-TR" dirty="0" err="1" smtClean="0"/>
              <a:t>Cont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5" name="Resim 4" descr="C:\Users\Yigit\Pictures\2016-01-21\00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94" y="2276872"/>
            <a:ext cx="4804286" cy="38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2780928"/>
            <a:ext cx="4419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Human Interface </a:t>
            </a:r>
            <a:r>
              <a:rPr lang="tr" dirty="0" smtClean="0"/>
              <a:t>Design – Cont.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Menu Activity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Nearby</a:t>
            </a:r>
            <a:r>
              <a:rPr lang="tr-TR" dirty="0" smtClean="0"/>
              <a:t> </a:t>
            </a:r>
            <a:r>
              <a:rPr lang="tr-TR" dirty="0" err="1" smtClean="0"/>
              <a:t>Located</a:t>
            </a:r>
            <a:r>
              <a:rPr lang="tr-TR" dirty="0" smtClean="0"/>
              <a:t> </a:t>
            </a:r>
            <a:r>
              <a:rPr lang="tr-TR" dirty="0" err="1" smtClean="0"/>
              <a:t>Places</a:t>
            </a:r>
            <a:r>
              <a:rPr lang="tr-TR" dirty="0" smtClean="0"/>
              <a:t> Activity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207041"/>
            <a:ext cx="3435369" cy="453432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230876"/>
            <a:ext cx="4536504" cy="4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Human Interface Design – Cont.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/>
              <a:t>Nearby</a:t>
            </a:r>
            <a:r>
              <a:rPr lang="tr-TR" dirty="0"/>
              <a:t> </a:t>
            </a:r>
            <a:r>
              <a:rPr lang="tr-TR" dirty="0" err="1"/>
              <a:t>Located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smtClean="0"/>
              <a:t>Activity – </a:t>
            </a:r>
            <a:r>
              <a:rPr lang="tr-TR" dirty="0" err="1" smtClean="0"/>
              <a:t>Cont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Show Me </a:t>
            </a:r>
            <a:r>
              <a:rPr lang="tr-TR" dirty="0" err="1" smtClean="0"/>
              <a:t>Where</a:t>
            </a:r>
            <a:r>
              <a:rPr lang="tr-TR" dirty="0" smtClean="0"/>
              <a:t> I’m Activity</a:t>
            </a:r>
          </a:p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636912"/>
            <a:ext cx="4320480" cy="41044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95" y="2204863"/>
            <a:ext cx="4421577" cy="44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Human Interface </a:t>
            </a:r>
            <a:r>
              <a:rPr lang="tr" dirty="0" smtClean="0"/>
              <a:t>Design – Cont.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Check-Ins</a:t>
            </a:r>
            <a:r>
              <a:rPr lang="tr-TR" dirty="0" smtClean="0"/>
              <a:t> Activity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33" y="2132856"/>
            <a:ext cx="550476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MVP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173</TotalTime>
  <Words>473</Words>
  <Application>Microsoft Office PowerPoint</Application>
  <PresentationFormat>Özel</PresentationFormat>
  <Paragraphs>72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Calibri</vt:lpstr>
      <vt:lpstr>Teknik 16x9</vt:lpstr>
      <vt:lpstr>Yiğit At – 20016900014 Unveil The Places - Native Android App</vt:lpstr>
      <vt:lpstr>Content</vt:lpstr>
      <vt:lpstr>Introduction </vt:lpstr>
      <vt:lpstr>System Overview </vt:lpstr>
      <vt:lpstr>System Overview – Cont. </vt:lpstr>
      <vt:lpstr>Human Interface Design</vt:lpstr>
      <vt:lpstr>Human Interface Design – Cont.</vt:lpstr>
      <vt:lpstr>Human Interface Design – Cont.</vt:lpstr>
      <vt:lpstr>Human Interface Design – Cont.</vt:lpstr>
      <vt:lpstr>Functional Requirements </vt:lpstr>
      <vt:lpstr>Nonfunctional Requirements </vt:lpstr>
      <vt:lpstr>Technologies Used During The Development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Yiğit At – 20016900014 Android Based Individual Check-In App</dc:title>
  <dc:creator>Yigit</dc:creator>
  <cp:lastModifiedBy>Yigit</cp:lastModifiedBy>
  <cp:revision>16</cp:revision>
  <dcterms:created xsi:type="dcterms:W3CDTF">2017-04-04T13:06:38Z</dcterms:created>
  <dcterms:modified xsi:type="dcterms:W3CDTF">2017-04-05T14:22:39Z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