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C"/>
    <a:srgbClr val="787F88"/>
    <a:srgbClr val="738EAB"/>
    <a:srgbClr val="2476D3"/>
    <a:srgbClr val="1B72D4"/>
    <a:srgbClr val="081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100" d="100"/>
          <a:sy n="100" d="100"/>
        </p:scale>
        <p:origin x="-480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6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E858-4954-4F1B-ADC0-7693BE4439C9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E771-D538-4AA1-A5EE-C8EA7A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9307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6966" y="899874"/>
            <a:ext cx="2218944" cy="742358"/>
          </a:xfrm>
          <a:prstGeom prst="rect">
            <a:avLst/>
          </a:prstGeom>
          <a:solidFill>
            <a:srgbClr val="081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64663" y="955967"/>
            <a:ext cx="2218944" cy="742358"/>
          </a:xfrm>
          <a:prstGeom prst="rect">
            <a:avLst/>
          </a:prstGeom>
          <a:solidFill>
            <a:srgbClr val="1B7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14831" y="993466"/>
            <a:ext cx="2218944" cy="742358"/>
          </a:xfrm>
          <a:prstGeom prst="rect">
            <a:avLst/>
          </a:prstGeom>
          <a:solidFill>
            <a:srgbClr val="738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872519" y="899874"/>
            <a:ext cx="1457684" cy="630768"/>
          </a:xfrm>
          <a:prstGeom prst="triangle">
            <a:avLst/>
          </a:prstGeom>
          <a:solidFill>
            <a:srgbClr val="787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글자색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43597" y="2067224"/>
            <a:ext cx="4882718" cy="63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45911" y="1671381"/>
            <a:ext cx="4882718" cy="632936"/>
          </a:xfrm>
          <a:prstGeom prst="rect">
            <a:avLst/>
          </a:prstGeom>
          <a:solidFill>
            <a:srgbClr val="EF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58226" y="1429304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68668" y="2264600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24000" y="2857733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36528" y="2857733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436528" y="4755660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19722" y="5331945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7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43431" y="4812591"/>
            <a:ext cx="450474" cy="493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991360" y="1539240"/>
            <a:ext cx="540000" cy="540000"/>
            <a:chOff x="1991360" y="1539240"/>
            <a:chExt cx="540000" cy="540000"/>
          </a:xfrm>
        </p:grpSpPr>
        <p:sp>
          <p:nvSpPr>
            <p:cNvPr id="4" name="타원 3"/>
            <p:cNvSpPr/>
            <p:nvPr/>
          </p:nvSpPr>
          <p:spPr>
            <a:xfrm>
              <a:off x="1991360" y="1539240"/>
              <a:ext cx="540000" cy="54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포인트가 5개인 별 4"/>
            <p:cNvSpPr/>
            <p:nvPr/>
          </p:nvSpPr>
          <p:spPr>
            <a:xfrm>
              <a:off x="2026318" y="1584960"/>
              <a:ext cx="470084" cy="42113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43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</cp:lastModifiedBy>
  <cp:revision>5</cp:revision>
  <dcterms:created xsi:type="dcterms:W3CDTF">2022-11-22T03:59:08Z</dcterms:created>
  <dcterms:modified xsi:type="dcterms:W3CDTF">2022-11-22T07:47:41Z</dcterms:modified>
</cp:coreProperties>
</file>