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FF"/>
    <a:srgbClr val="F7F7F8"/>
    <a:srgbClr val="1E74D5"/>
    <a:srgbClr val="F4808E"/>
    <a:srgbClr val="9B44DD"/>
    <a:srgbClr val="1A70D1"/>
    <a:srgbClr val="7994B1"/>
    <a:srgbClr val="979797"/>
    <a:srgbClr val="119DD8"/>
    <a:srgbClr val="F26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5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1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1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334D-9F51-4194-A2B3-7DDA57DD489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9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BFDFF"/>
          </a:solidFill>
        </p:spPr>
      </p:pic>
      <p:sp>
        <p:nvSpPr>
          <p:cNvPr id="5" name="TextBox 4"/>
          <p:cNvSpPr txBox="1"/>
          <p:nvPr/>
        </p:nvSpPr>
        <p:spPr>
          <a:xfrm>
            <a:off x="4017264" y="891788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157x26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400032" y="591577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200x37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936224" y="588425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147x19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644884" y="627680"/>
            <a:ext cx="61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28x27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47344" y="904679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129x28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11836" y="4010158"/>
            <a:ext cx="98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258x100%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672" y="449925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94x26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2276" y="618083"/>
            <a:ext cx="98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100%x92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1836" y="1068759"/>
            <a:ext cx="774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세로간격 </a:t>
            </a:r>
            <a:r>
              <a:rPr lang="en-US" altLang="ko-KR" sz="700" dirty="0" smtClean="0">
                <a:solidFill>
                  <a:srgbClr val="FF0000"/>
                </a:solidFill>
              </a:rPr>
              <a:t>33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836" y="1359433"/>
            <a:ext cx="774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세로간격 </a:t>
            </a:r>
            <a:r>
              <a:rPr lang="en-US" altLang="ko-KR" sz="700" dirty="0" smtClean="0">
                <a:solidFill>
                  <a:srgbClr val="FF0000"/>
                </a:solidFill>
              </a:rPr>
              <a:t>22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75260" y="1652176"/>
            <a:ext cx="77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가로간격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35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00032" y="427625"/>
            <a:ext cx="774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세로간격 </a:t>
            </a:r>
            <a:r>
              <a:rPr lang="en-US" altLang="ko-KR" sz="700" dirty="0" smtClean="0">
                <a:solidFill>
                  <a:srgbClr val="FF0000"/>
                </a:solidFill>
              </a:rPr>
              <a:t>10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78353" y="458402"/>
            <a:ext cx="77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가로간격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38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81414" y="458402"/>
            <a:ext cx="77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가로간격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17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3625250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36x13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152" y="3471361"/>
            <a:ext cx="77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가로간격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22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1438" y="443986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159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07037" y="489180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159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79773" y="473790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119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136463" y="510355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119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75253" y="606372"/>
            <a:ext cx="165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세로사이간격</a:t>
            </a:r>
            <a:r>
              <a:rPr lang="en-US" altLang="ko-KR" sz="1200" dirty="0" smtClean="0"/>
              <a:t>19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400032" y="250366"/>
            <a:ext cx="1465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바로 위 세로간격 </a:t>
            </a:r>
            <a:r>
              <a:rPr lang="en-US" altLang="ko-KR" sz="700" dirty="0">
                <a:solidFill>
                  <a:srgbClr val="FF0000"/>
                </a:solidFill>
              </a:rPr>
              <a:t>4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593748" y="-240075"/>
            <a:ext cx="1956121" cy="1131863"/>
          </a:xfrm>
          <a:prstGeom prst="rect">
            <a:avLst/>
          </a:prstGeom>
          <a:solidFill>
            <a:srgbClr val="719C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헤더색상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113,156,205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-2619756" y="904679"/>
            <a:ext cx="1982523" cy="965200"/>
          </a:xfrm>
          <a:prstGeom prst="rect">
            <a:avLst/>
          </a:prstGeom>
          <a:solidFill>
            <a:srgbClr val="B8D0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184 208 235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-2619756" y="1882770"/>
            <a:ext cx="1982523" cy="965200"/>
          </a:xfrm>
          <a:prstGeom prst="rect">
            <a:avLst/>
          </a:prstGeom>
          <a:solidFill>
            <a:srgbClr val="485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네비게이션탭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72 87 104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-2619756" y="2847970"/>
            <a:ext cx="1982523" cy="965200"/>
          </a:xfrm>
          <a:prstGeom prst="rect">
            <a:avLst/>
          </a:prstGeom>
          <a:solidFill>
            <a:srgbClr val="E7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231 231 231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2619756" y="3804557"/>
            <a:ext cx="1982523" cy="965200"/>
          </a:xfrm>
          <a:prstGeom prst="rect">
            <a:avLst/>
          </a:prstGeom>
          <a:solidFill>
            <a:srgbClr val="5E9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</a:t>
            </a:r>
            <a:r>
              <a:rPr lang="ko-KR" altLang="en-US" dirty="0" smtClean="0">
                <a:solidFill>
                  <a:schemeClr val="tx1"/>
                </a:solidFill>
              </a:rPr>
              <a:t> 글자 </a:t>
            </a:r>
            <a:r>
              <a:rPr lang="ko-KR" altLang="en-US" dirty="0" err="1" smtClean="0">
                <a:solidFill>
                  <a:schemeClr val="tx1"/>
                </a:solidFill>
              </a:rPr>
              <a:t>호버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94 158 244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2619756" y="4778370"/>
            <a:ext cx="1982523" cy="965200"/>
          </a:xfrm>
          <a:prstGeom prst="rect">
            <a:avLst/>
          </a:prstGeom>
          <a:solidFill>
            <a:srgbClr val="1B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27 114 212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4342" y="3165357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139x26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708904" y="3210090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27x28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-2610340" y="5756887"/>
            <a:ext cx="1354090" cy="599314"/>
          </a:xfrm>
          <a:prstGeom prst="rect">
            <a:avLst/>
          </a:prstGeom>
          <a:solidFill>
            <a:srgbClr val="6EB5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110 181 90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310339" y="5763375"/>
            <a:ext cx="1489499" cy="599314"/>
          </a:xfrm>
          <a:prstGeom prst="rect">
            <a:avLst/>
          </a:prstGeom>
          <a:solidFill>
            <a:srgbClr val="F26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r>
              <a:rPr lang="en-US" altLang="ko-KR" dirty="0" smtClean="0">
                <a:solidFill>
                  <a:schemeClr val="tx1"/>
                </a:solidFill>
              </a:rPr>
              <a:t>242 102 118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1310339" y="6322471"/>
            <a:ext cx="1489499" cy="599314"/>
          </a:xfrm>
          <a:prstGeom prst="rect">
            <a:avLst/>
          </a:prstGeom>
          <a:solidFill>
            <a:srgbClr val="698A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105 138 241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2593748" y="6322471"/>
            <a:ext cx="1354090" cy="599314"/>
          </a:xfrm>
          <a:prstGeom prst="rect">
            <a:avLst/>
          </a:prstGeom>
          <a:solidFill>
            <a:srgbClr val="119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17 157 216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2661452" y="6909393"/>
            <a:ext cx="1489499" cy="599314"/>
          </a:xfrm>
          <a:prstGeom prst="rect">
            <a:avLst/>
          </a:prstGeom>
          <a:solidFill>
            <a:srgbClr val="979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151 151 151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019" y="6909393"/>
            <a:ext cx="1489499" cy="599314"/>
          </a:xfrm>
          <a:prstGeom prst="rect">
            <a:avLst/>
          </a:prstGeom>
          <a:solidFill>
            <a:srgbClr val="7994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121 148 177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97699" y="6909393"/>
            <a:ext cx="1489499" cy="599314"/>
          </a:xfrm>
          <a:prstGeom prst="rect">
            <a:avLst/>
          </a:prstGeom>
          <a:solidFill>
            <a:srgbClr val="1A70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26 112 209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30529" y="6909393"/>
            <a:ext cx="1489499" cy="599314"/>
          </a:xfrm>
          <a:prstGeom prst="rect">
            <a:avLst/>
          </a:prstGeom>
          <a:solidFill>
            <a:srgbClr val="7994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110 181 90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261388" y="6909393"/>
            <a:ext cx="1489499" cy="599314"/>
          </a:xfrm>
          <a:prstGeom prst="rect">
            <a:avLst/>
          </a:prstGeom>
          <a:solidFill>
            <a:srgbClr val="9B44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155 68 221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4096042" y="5756887"/>
            <a:ext cx="1489499" cy="599314"/>
          </a:xfrm>
          <a:prstGeom prst="rect">
            <a:avLst/>
          </a:prstGeom>
          <a:solidFill>
            <a:srgbClr val="F48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244 128 142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136463" y="6909393"/>
            <a:ext cx="1489499" cy="599314"/>
          </a:xfrm>
          <a:prstGeom prst="rect">
            <a:avLst/>
          </a:prstGeom>
          <a:solidFill>
            <a:srgbClr val="1E74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소제목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30 116 213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142397" y="6909393"/>
            <a:ext cx="1489499" cy="599314"/>
          </a:xfrm>
          <a:prstGeom prst="rect">
            <a:avLst/>
          </a:prstGeom>
          <a:solidFill>
            <a:srgbClr val="F7F7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박스타이틀명</a:t>
            </a:r>
            <a:r>
              <a:rPr lang="ko-KR" altLang="en-US" sz="1200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247 247 248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684725" y="6909393"/>
            <a:ext cx="1489499" cy="599314"/>
          </a:xfrm>
          <a:prstGeom prst="rect">
            <a:avLst/>
          </a:prstGeom>
          <a:solidFill>
            <a:srgbClr val="FBF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박스내용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251 253 255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130</Words>
  <Application>Microsoft Office PowerPoint</Application>
  <PresentationFormat>와이드스크린</PresentationFormat>
  <Paragraphs>65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</cp:lastModifiedBy>
  <cp:revision>12</cp:revision>
  <dcterms:created xsi:type="dcterms:W3CDTF">2022-11-24T07:00:05Z</dcterms:created>
  <dcterms:modified xsi:type="dcterms:W3CDTF">2022-11-24T09:13:01Z</dcterms:modified>
</cp:coreProperties>
</file>