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66" r:id="rId5"/>
    <p:sldId id="258" r:id="rId6"/>
    <p:sldId id="264" r:id="rId7"/>
    <p:sldId id="267" r:id="rId8"/>
    <p:sldId id="257" r:id="rId9"/>
    <p:sldId id="260" r:id="rId10"/>
    <p:sldId id="268" r:id="rId11"/>
    <p:sldId id="269" r:id="rId12"/>
    <p:sldId id="270" r:id="rId13"/>
    <p:sldId id="271" r:id="rId14"/>
    <p:sldId id="273" r:id="rId15"/>
    <p:sldId id="274" r:id="rId16"/>
    <p:sldId id="276" r:id="rId17"/>
    <p:sldId id="277" r:id="rId18"/>
    <p:sldId id="275" r:id="rId19"/>
    <p:sldId id="272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6" r:id="rId28"/>
    <p:sldId id="287" r:id="rId29"/>
    <p:sldId id="288" r:id="rId30"/>
    <p:sldId id="261" r:id="rId31"/>
    <p:sldId id="262" r:id="rId32"/>
    <p:sldId id="263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9D44D5-32FF-4E6E-9B47-352A88FD13C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4E4874-AE4D-4A63-B3F6-DBF3556DE74E}">
      <dgm:prSet phldrT="[Text]"/>
      <dgm:spPr/>
      <dgm:t>
        <a:bodyPr/>
        <a:lstStyle/>
        <a:p>
          <a:r>
            <a:rPr lang="en-US" dirty="0" smtClean="0"/>
            <a:t>Simple Agent</a:t>
          </a:r>
          <a:endParaRPr lang="en-US" dirty="0"/>
        </a:p>
      </dgm:t>
    </dgm:pt>
    <dgm:pt modelId="{DDF52BF6-7FD6-4937-9D85-BACEDA094DD3}" type="parTrans" cxnId="{9F633AC0-E3E0-4EB1-AA9F-476366E1CED6}">
      <dgm:prSet/>
      <dgm:spPr/>
      <dgm:t>
        <a:bodyPr/>
        <a:lstStyle/>
        <a:p>
          <a:endParaRPr lang="en-US"/>
        </a:p>
      </dgm:t>
    </dgm:pt>
    <dgm:pt modelId="{ADA505D6-D922-4025-A3D1-E179A84E90B2}" type="sibTrans" cxnId="{9F633AC0-E3E0-4EB1-AA9F-476366E1CED6}">
      <dgm:prSet/>
      <dgm:spPr/>
      <dgm:t>
        <a:bodyPr/>
        <a:lstStyle/>
        <a:p>
          <a:endParaRPr lang="en-US"/>
        </a:p>
      </dgm:t>
    </dgm:pt>
    <dgm:pt modelId="{DDC4A5F1-C0AC-453D-8E41-8D11CCAAA611}">
      <dgm:prSet phldrT="[Text]"/>
      <dgm:spPr/>
      <dgm:t>
        <a:bodyPr/>
        <a:lstStyle/>
        <a:p>
          <a:r>
            <a:rPr lang="en-US" dirty="0" err="1" smtClean="0"/>
            <a:t>Comms</a:t>
          </a:r>
          <a:endParaRPr lang="en-US" dirty="0"/>
        </a:p>
      </dgm:t>
    </dgm:pt>
    <dgm:pt modelId="{D24EF0B5-4E40-43BB-B08F-82B480682F44}" type="parTrans" cxnId="{BB8DA240-9AB4-4159-B776-E9B2F26F0CB3}">
      <dgm:prSet/>
      <dgm:spPr/>
      <dgm:t>
        <a:bodyPr/>
        <a:lstStyle/>
        <a:p>
          <a:endParaRPr lang="en-US"/>
        </a:p>
      </dgm:t>
    </dgm:pt>
    <dgm:pt modelId="{E41355E1-AD97-4EA1-8D7D-3730418691F3}" type="sibTrans" cxnId="{BB8DA240-9AB4-4159-B776-E9B2F26F0CB3}">
      <dgm:prSet/>
      <dgm:spPr/>
      <dgm:t>
        <a:bodyPr/>
        <a:lstStyle/>
        <a:p>
          <a:endParaRPr lang="en-US"/>
        </a:p>
      </dgm:t>
    </dgm:pt>
    <dgm:pt modelId="{727C397F-F13F-4513-B273-CA9428144A1B}">
      <dgm:prSet phldrT="[Text]"/>
      <dgm:spPr/>
      <dgm:t>
        <a:bodyPr/>
        <a:lstStyle/>
        <a:p>
          <a:r>
            <a:rPr lang="en-US" dirty="0" smtClean="0"/>
            <a:t>Queue Agent</a:t>
          </a:r>
          <a:endParaRPr lang="en-US" dirty="0"/>
        </a:p>
      </dgm:t>
    </dgm:pt>
    <dgm:pt modelId="{538B7B0C-D590-469E-A691-7900B22E22CA}" type="parTrans" cxnId="{DDD3A645-9B96-4FF4-AB9A-2EED965A2C36}">
      <dgm:prSet/>
      <dgm:spPr/>
      <dgm:t>
        <a:bodyPr/>
        <a:lstStyle/>
        <a:p>
          <a:endParaRPr lang="en-US"/>
        </a:p>
      </dgm:t>
    </dgm:pt>
    <dgm:pt modelId="{69DEFE71-B309-4C3E-A02B-B9E7C4A829E1}" type="sibTrans" cxnId="{DDD3A645-9B96-4FF4-AB9A-2EED965A2C36}">
      <dgm:prSet/>
      <dgm:spPr/>
      <dgm:t>
        <a:bodyPr/>
        <a:lstStyle/>
        <a:p>
          <a:endParaRPr lang="en-US"/>
        </a:p>
      </dgm:t>
    </dgm:pt>
    <dgm:pt modelId="{E7061833-D220-45E2-A62A-C837EB8C9C86}">
      <dgm:prSet phldrT="[Text]"/>
      <dgm:spPr/>
      <dgm:t>
        <a:bodyPr/>
        <a:lstStyle/>
        <a:p>
          <a:r>
            <a:rPr lang="en-US" dirty="0" err="1" smtClean="0"/>
            <a:t>Comms</a:t>
          </a:r>
          <a:endParaRPr lang="en-US" dirty="0"/>
        </a:p>
      </dgm:t>
    </dgm:pt>
    <dgm:pt modelId="{1D4D18C9-23B2-4B2E-9A56-405208F291E4}" type="parTrans" cxnId="{CBC3EAD8-5F30-407E-BCA0-937DA3C0B168}">
      <dgm:prSet/>
      <dgm:spPr/>
      <dgm:t>
        <a:bodyPr/>
        <a:lstStyle/>
        <a:p>
          <a:endParaRPr lang="en-US"/>
        </a:p>
      </dgm:t>
    </dgm:pt>
    <dgm:pt modelId="{7911F516-043E-4ADF-9FFB-BB4FCAC139DC}" type="sibTrans" cxnId="{CBC3EAD8-5F30-407E-BCA0-937DA3C0B168}">
      <dgm:prSet/>
      <dgm:spPr/>
      <dgm:t>
        <a:bodyPr/>
        <a:lstStyle/>
        <a:p>
          <a:endParaRPr lang="en-US"/>
        </a:p>
      </dgm:t>
    </dgm:pt>
    <dgm:pt modelId="{238C92E4-6174-4756-A0BA-CCA95F3B6A09}">
      <dgm:prSet phldrT="[Text]"/>
      <dgm:spPr/>
      <dgm:t>
        <a:bodyPr/>
        <a:lstStyle/>
        <a:p>
          <a:r>
            <a:rPr lang="en-US" dirty="0" smtClean="0"/>
            <a:t>Action Definitions</a:t>
          </a:r>
          <a:endParaRPr lang="en-US" dirty="0"/>
        </a:p>
      </dgm:t>
    </dgm:pt>
    <dgm:pt modelId="{973F6A7B-AED3-491F-9AC8-142605B7BEDA}" type="parTrans" cxnId="{440E1926-7878-4BDD-B9C3-DC6B889E8C3C}">
      <dgm:prSet/>
      <dgm:spPr/>
      <dgm:t>
        <a:bodyPr/>
        <a:lstStyle/>
        <a:p>
          <a:endParaRPr lang="en-US"/>
        </a:p>
      </dgm:t>
    </dgm:pt>
    <dgm:pt modelId="{2242C402-07B2-48A3-B83E-EA023E1B1054}" type="sibTrans" cxnId="{440E1926-7878-4BDD-B9C3-DC6B889E8C3C}">
      <dgm:prSet/>
      <dgm:spPr/>
      <dgm:t>
        <a:bodyPr/>
        <a:lstStyle/>
        <a:p>
          <a:endParaRPr lang="en-US"/>
        </a:p>
      </dgm:t>
    </dgm:pt>
    <dgm:pt modelId="{2BADB8C7-F010-404C-A73C-97D976DA675B}">
      <dgm:prSet phldrT="[Text]"/>
      <dgm:spPr/>
      <dgm:t>
        <a:bodyPr/>
        <a:lstStyle/>
        <a:p>
          <a:r>
            <a:rPr lang="en-US" dirty="0" smtClean="0"/>
            <a:t>Priority Queue</a:t>
          </a:r>
          <a:endParaRPr lang="en-US" dirty="0"/>
        </a:p>
      </dgm:t>
    </dgm:pt>
    <dgm:pt modelId="{F21FC103-02D0-4CE8-AB6E-88DCBF87D72A}" type="parTrans" cxnId="{8EF465C4-2509-40A3-BED0-5B95AD9CC914}">
      <dgm:prSet/>
      <dgm:spPr/>
      <dgm:t>
        <a:bodyPr/>
        <a:lstStyle/>
        <a:p>
          <a:endParaRPr lang="en-US"/>
        </a:p>
      </dgm:t>
    </dgm:pt>
    <dgm:pt modelId="{71834C30-1FB2-456D-8F01-CA9E69049B43}" type="sibTrans" cxnId="{8EF465C4-2509-40A3-BED0-5B95AD9CC914}">
      <dgm:prSet/>
      <dgm:spPr/>
      <dgm:t>
        <a:bodyPr/>
        <a:lstStyle/>
        <a:p>
          <a:endParaRPr lang="en-US"/>
        </a:p>
      </dgm:t>
    </dgm:pt>
    <dgm:pt modelId="{2BFDFC1E-59E9-4B3C-9417-1DF5D15F32BE}">
      <dgm:prSet phldrT="[Text]"/>
      <dgm:spPr/>
      <dgm:t>
        <a:bodyPr/>
        <a:lstStyle/>
        <a:p>
          <a:r>
            <a:rPr lang="en-US" dirty="0" smtClean="0"/>
            <a:t>Role</a:t>
          </a:r>
          <a:endParaRPr lang="en-US" dirty="0"/>
        </a:p>
      </dgm:t>
    </dgm:pt>
    <dgm:pt modelId="{62081E37-CFED-4395-8A55-026ED75AF936}" type="parTrans" cxnId="{DFAF7E4C-80BE-419E-B979-F2F427ABC381}">
      <dgm:prSet/>
      <dgm:spPr/>
      <dgm:t>
        <a:bodyPr/>
        <a:lstStyle/>
        <a:p>
          <a:endParaRPr lang="en-US"/>
        </a:p>
      </dgm:t>
    </dgm:pt>
    <dgm:pt modelId="{0CB6A678-FCF6-4436-AA03-70548674B456}" type="sibTrans" cxnId="{DFAF7E4C-80BE-419E-B979-F2F427ABC381}">
      <dgm:prSet/>
      <dgm:spPr/>
      <dgm:t>
        <a:bodyPr/>
        <a:lstStyle/>
        <a:p>
          <a:endParaRPr lang="en-US"/>
        </a:p>
      </dgm:t>
    </dgm:pt>
    <dgm:pt modelId="{A7A86FA5-8150-4C46-A9A6-645C0BDEF3EB}" type="pres">
      <dgm:prSet presAssocID="{1F9D44D5-32FF-4E6E-9B47-352A88FD13C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B17BD5F-616F-459E-91C7-0BB0825FB991}" type="pres">
      <dgm:prSet presAssocID="{1B4E4874-AE4D-4A63-B3F6-DBF3556DE74E}" presName="hierRoot1" presStyleCnt="0">
        <dgm:presLayoutVars>
          <dgm:hierBranch val="init"/>
        </dgm:presLayoutVars>
      </dgm:prSet>
      <dgm:spPr/>
    </dgm:pt>
    <dgm:pt modelId="{B2B36F08-6C26-4FC5-B778-0D86BFBFFD68}" type="pres">
      <dgm:prSet presAssocID="{1B4E4874-AE4D-4A63-B3F6-DBF3556DE74E}" presName="rootComposite1" presStyleCnt="0"/>
      <dgm:spPr/>
    </dgm:pt>
    <dgm:pt modelId="{E6E03D16-7C99-48D0-B4F9-5AA533BE4BFB}" type="pres">
      <dgm:prSet presAssocID="{1B4E4874-AE4D-4A63-B3F6-DBF3556DE74E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D3221F-8AA4-42A4-93DD-1D0D6A74890C}" type="pres">
      <dgm:prSet presAssocID="{1B4E4874-AE4D-4A63-B3F6-DBF3556DE74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31FB0FD-3D5E-4A1A-AA85-EFF8D3C489EE}" type="pres">
      <dgm:prSet presAssocID="{1B4E4874-AE4D-4A63-B3F6-DBF3556DE74E}" presName="hierChild2" presStyleCnt="0"/>
      <dgm:spPr/>
    </dgm:pt>
    <dgm:pt modelId="{6E41B176-BEF4-4751-B256-28BB48FEB7C2}" type="pres">
      <dgm:prSet presAssocID="{D24EF0B5-4E40-43BB-B08F-82B480682F44}" presName="Name37" presStyleLbl="parChTrans1D2" presStyleIdx="0" presStyleCnt="5"/>
      <dgm:spPr/>
      <dgm:t>
        <a:bodyPr/>
        <a:lstStyle/>
        <a:p>
          <a:endParaRPr lang="en-US"/>
        </a:p>
      </dgm:t>
    </dgm:pt>
    <dgm:pt modelId="{DD859165-731E-4A65-91A5-B7E4D67B8DDE}" type="pres">
      <dgm:prSet presAssocID="{DDC4A5F1-C0AC-453D-8E41-8D11CCAAA611}" presName="hierRoot2" presStyleCnt="0">
        <dgm:presLayoutVars>
          <dgm:hierBranch val="init"/>
        </dgm:presLayoutVars>
      </dgm:prSet>
      <dgm:spPr/>
    </dgm:pt>
    <dgm:pt modelId="{78B569D9-0401-41EC-A723-3F4FA6C7B783}" type="pres">
      <dgm:prSet presAssocID="{DDC4A5F1-C0AC-453D-8E41-8D11CCAAA611}" presName="rootComposite" presStyleCnt="0"/>
      <dgm:spPr/>
    </dgm:pt>
    <dgm:pt modelId="{4E645378-1FC1-4417-A52F-B0097C90CA9F}" type="pres">
      <dgm:prSet presAssocID="{DDC4A5F1-C0AC-453D-8E41-8D11CCAAA611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F349A4-2A2A-4871-82EF-E46796204129}" type="pres">
      <dgm:prSet presAssocID="{DDC4A5F1-C0AC-453D-8E41-8D11CCAAA611}" presName="rootConnector" presStyleLbl="node2" presStyleIdx="0" presStyleCnt="5"/>
      <dgm:spPr/>
      <dgm:t>
        <a:bodyPr/>
        <a:lstStyle/>
        <a:p>
          <a:endParaRPr lang="en-US"/>
        </a:p>
      </dgm:t>
    </dgm:pt>
    <dgm:pt modelId="{3C85412D-6E0F-42ED-B8CF-F01D36CEF68C}" type="pres">
      <dgm:prSet presAssocID="{DDC4A5F1-C0AC-453D-8E41-8D11CCAAA611}" presName="hierChild4" presStyleCnt="0"/>
      <dgm:spPr/>
    </dgm:pt>
    <dgm:pt modelId="{B6A44839-3E6F-4D8C-B1E7-8DB9B1352C8F}" type="pres">
      <dgm:prSet presAssocID="{DDC4A5F1-C0AC-453D-8E41-8D11CCAAA611}" presName="hierChild5" presStyleCnt="0"/>
      <dgm:spPr/>
    </dgm:pt>
    <dgm:pt modelId="{CFEE6BEC-180D-496F-8FD9-D16B0FF98B87}" type="pres">
      <dgm:prSet presAssocID="{973F6A7B-AED3-491F-9AC8-142605B7BED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9229A1BA-F225-4EBE-A9DE-48E6C3E7C9E5}" type="pres">
      <dgm:prSet presAssocID="{238C92E4-6174-4756-A0BA-CCA95F3B6A09}" presName="hierRoot2" presStyleCnt="0">
        <dgm:presLayoutVars>
          <dgm:hierBranch val="init"/>
        </dgm:presLayoutVars>
      </dgm:prSet>
      <dgm:spPr/>
    </dgm:pt>
    <dgm:pt modelId="{751E698B-C3F4-4271-A624-C7A4CDEB7741}" type="pres">
      <dgm:prSet presAssocID="{238C92E4-6174-4756-A0BA-CCA95F3B6A09}" presName="rootComposite" presStyleCnt="0"/>
      <dgm:spPr/>
    </dgm:pt>
    <dgm:pt modelId="{D711D92E-DAFC-455C-85D3-2EF57E78AB91}" type="pres">
      <dgm:prSet presAssocID="{238C92E4-6174-4756-A0BA-CCA95F3B6A09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1914C5-57B2-4300-AE52-597EDEED93D2}" type="pres">
      <dgm:prSet presAssocID="{238C92E4-6174-4756-A0BA-CCA95F3B6A09}" presName="rootConnector" presStyleLbl="node2" presStyleIdx="1" presStyleCnt="5"/>
      <dgm:spPr/>
      <dgm:t>
        <a:bodyPr/>
        <a:lstStyle/>
        <a:p>
          <a:endParaRPr lang="en-US"/>
        </a:p>
      </dgm:t>
    </dgm:pt>
    <dgm:pt modelId="{598A17A3-D96F-4486-AD5D-2F843B5B1AB1}" type="pres">
      <dgm:prSet presAssocID="{238C92E4-6174-4756-A0BA-CCA95F3B6A09}" presName="hierChild4" presStyleCnt="0"/>
      <dgm:spPr/>
    </dgm:pt>
    <dgm:pt modelId="{43C8E789-9079-45B9-84F6-A5B845DA931E}" type="pres">
      <dgm:prSet presAssocID="{238C92E4-6174-4756-A0BA-CCA95F3B6A09}" presName="hierChild5" presStyleCnt="0"/>
      <dgm:spPr/>
    </dgm:pt>
    <dgm:pt modelId="{13A48FF1-4343-4DF9-B312-A5538C5F8297}" type="pres">
      <dgm:prSet presAssocID="{62081E37-CFED-4395-8A55-026ED75AF936}" presName="Name37" presStyleLbl="parChTrans1D2" presStyleIdx="2" presStyleCnt="5"/>
      <dgm:spPr/>
      <dgm:t>
        <a:bodyPr/>
        <a:lstStyle/>
        <a:p>
          <a:endParaRPr lang="en-US"/>
        </a:p>
      </dgm:t>
    </dgm:pt>
    <dgm:pt modelId="{923E44B2-758E-4D7A-81AA-4F0990F65685}" type="pres">
      <dgm:prSet presAssocID="{2BFDFC1E-59E9-4B3C-9417-1DF5D15F32BE}" presName="hierRoot2" presStyleCnt="0">
        <dgm:presLayoutVars>
          <dgm:hierBranch val="init"/>
        </dgm:presLayoutVars>
      </dgm:prSet>
      <dgm:spPr/>
    </dgm:pt>
    <dgm:pt modelId="{55171B4D-515A-41E6-ADFC-8050760DE61B}" type="pres">
      <dgm:prSet presAssocID="{2BFDFC1E-59E9-4B3C-9417-1DF5D15F32BE}" presName="rootComposite" presStyleCnt="0"/>
      <dgm:spPr/>
    </dgm:pt>
    <dgm:pt modelId="{19E08962-D7FB-42D0-B752-03767691A52F}" type="pres">
      <dgm:prSet presAssocID="{2BFDFC1E-59E9-4B3C-9417-1DF5D15F32BE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600C41-F715-43B2-AB9A-A10D39D5671F}" type="pres">
      <dgm:prSet presAssocID="{2BFDFC1E-59E9-4B3C-9417-1DF5D15F32BE}" presName="rootConnector" presStyleLbl="node2" presStyleIdx="2" presStyleCnt="5"/>
      <dgm:spPr/>
      <dgm:t>
        <a:bodyPr/>
        <a:lstStyle/>
        <a:p>
          <a:endParaRPr lang="en-US"/>
        </a:p>
      </dgm:t>
    </dgm:pt>
    <dgm:pt modelId="{A329B9A1-86DC-419B-A8B0-A53D1E89D54A}" type="pres">
      <dgm:prSet presAssocID="{2BFDFC1E-59E9-4B3C-9417-1DF5D15F32BE}" presName="hierChild4" presStyleCnt="0"/>
      <dgm:spPr/>
    </dgm:pt>
    <dgm:pt modelId="{AC254D52-E057-4044-A1EA-BB3508481CE0}" type="pres">
      <dgm:prSet presAssocID="{2BFDFC1E-59E9-4B3C-9417-1DF5D15F32BE}" presName="hierChild5" presStyleCnt="0"/>
      <dgm:spPr/>
    </dgm:pt>
    <dgm:pt modelId="{8481BE42-FBFC-4478-B014-E260B618F376}" type="pres">
      <dgm:prSet presAssocID="{1B4E4874-AE4D-4A63-B3F6-DBF3556DE74E}" presName="hierChild3" presStyleCnt="0"/>
      <dgm:spPr/>
    </dgm:pt>
    <dgm:pt modelId="{773CE27F-9ED7-41F4-8D31-5C6992A9B401}" type="pres">
      <dgm:prSet presAssocID="{727C397F-F13F-4513-B273-CA9428144A1B}" presName="hierRoot1" presStyleCnt="0">
        <dgm:presLayoutVars>
          <dgm:hierBranch val="init"/>
        </dgm:presLayoutVars>
      </dgm:prSet>
      <dgm:spPr/>
    </dgm:pt>
    <dgm:pt modelId="{D43A893F-813F-454A-A67C-C2F95DD82D60}" type="pres">
      <dgm:prSet presAssocID="{727C397F-F13F-4513-B273-CA9428144A1B}" presName="rootComposite1" presStyleCnt="0"/>
      <dgm:spPr/>
    </dgm:pt>
    <dgm:pt modelId="{9C219F64-6A61-4C2D-87E2-139BF18001E7}" type="pres">
      <dgm:prSet presAssocID="{727C397F-F13F-4513-B273-CA9428144A1B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DFA411-BF78-4641-A415-86B3CC13E49B}" type="pres">
      <dgm:prSet presAssocID="{727C397F-F13F-4513-B273-CA9428144A1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3D8E756-7FD3-4298-9BF8-A2894622893B}" type="pres">
      <dgm:prSet presAssocID="{727C397F-F13F-4513-B273-CA9428144A1B}" presName="hierChild2" presStyleCnt="0"/>
      <dgm:spPr/>
    </dgm:pt>
    <dgm:pt modelId="{F2E14492-C7FF-4972-B1A3-DC66AA3714E3}" type="pres">
      <dgm:prSet presAssocID="{1D4D18C9-23B2-4B2E-9A56-405208F291E4}" presName="Name37" presStyleLbl="parChTrans1D2" presStyleIdx="3" presStyleCnt="5"/>
      <dgm:spPr/>
      <dgm:t>
        <a:bodyPr/>
        <a:lstStyle/>
        <a:p>
          <a:endParaRPr lang="en-US"/>
        </a:p>
      </dgm:t>
    </dgm:pt>
    <dgm:pt modelId="{2624C6D0-3F66-4529-BC16-F84C51E39088}" type="pres">
      <dgm:prSet presAssocID="{E7061833-D220-45E2-A62A-C837EB8C9C86}" presName="hierRoot2" presStyleCnt="0">
        <dgm:presLayoutVars>
          <dgm:hierBranch val="init"/>
        </dgm:presLayoutVars>
      </dgm:prSet>
      <dgm:spPr/>
    </dgm:pt>
    <dgm:pt modelId="{A9D0B9DF-E4FA-46EE-BAB5-AED87559D5FD}" type="pres">
      <dgm:prSet presAssocID="{E7061833-D220-45E2-A62A-C837EB8C9C86}" presName="rootComposite" presStyleCnt="0"/>
      <dgm:spPr/>
    </dgm:pt>
    <dgm:pt modelId="{3737E5F6-E7C6-477F-8432-6F4D363DAFF5}" type="pres">
      <dgm:prSet presAssocID="{E7061833-D220-45E2-A62A-C837EB8C9C86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5D778F-5E91-4AFA-9AFB-F70CED486B31}" type="pres">
      <dgm:prSet presAssocID="{E7061833-D220-45E2-A62A-C837EB8C9C86}" presName="rootConnector" presStyleLbl="node2" presStyleIdx="3" presStyleCnt="5"/>
      <dgm:spPr/>
      <dgm:t>
        <a:bodyPr/>
        <a:lstStyle/>
        <a:p>
          <a:endParaRPr lang="en-US"/>
        </a:p>
      </dgm:t>
    </dgm:pt>
    <dgm:pt modelId="{CCCDF222-80BD-4BD7-BCD5-A26EC56FF2FB}" type="pres">
      <dgm:prSet presAssocID="{E7061833-D220-45E2-A62A-C837EB8C9C86}" presName="hierChild4" presStyleCnt="0"/>
      <dgm:spPr/>
    </dgm:pt>
    <dgm:pt modelId="{24F9B69E-1813-4FCA-A021-990F64F12617}" type="pres">
      <dgm:prSet presAssocID="{E7061833-D220-45E2-A62A-C837EB8C9C86}" presName="hierChild5" presStyleCnt="0"/>
      <dgm:spPr/>
    </dgm:pt>
    <dgm:pt modelId="{DF7AF386-E0D9-4E3C-911F-02C2053AB050}" type="pres">
      <dgm:prSet presAssocID="{F21FC103-02D0-4CE8-AB6E-88DCBF87D72A}" presName="Name37" presStyleLbl="parChTrans1D2" presStyleIdx="4" presStyleCnt="5"/>
      <dgm:spPr/>
      <dgm:t>
        <a:bodyPr/>
        <a:lstStyle/>
        <a:p>
          <a:endParaRPr lang="en-US"/>
        </a:p>
      </dgm:t>
    </dgm:pt>
    <dgm:pt modelId="{47ED790F-5144-4980-84A7-5F355644F397}" type="pres">
      <dgm:prSet presAssocID="{2BADB8C7-F010-404C-A73C-97D976DA675B}" presName="hierRoot2" presStyleCnt="0">
        <dgm:presLayoutVars>
          <dgm:hierBranch val="init"/>
        </dgm:presLayoutVars>
      </dgm:prSet>
      <dgm:spPr/>
    </dgm:pt>
    <dgm:pt modelId="{4C6DFC49-40F3-4475-A3A3-B5B4CFAC8871}" type="pres">
      <dgm:prSet presAssocID="{2BADB8C7-F010-404C-A73C-97D976DA675B}" presName="rootComposite" presStyleCnt="0"/>
      <dgm:spPr/>
    </dgm:pt>
    <dgm:pt modelId="{38D31803-8824-4F51-8399-6D79CD97D012}" type="pres">
      <dgm:prSet presAssocID="{2BADB8C7-F010-404C-A73C-97D976DA675B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CAED5B-223D-469A-ADA5-675075C804E7}" type="pres">
      <dgm:prSet presAssocID="{2BADB8C7-F010-404C-A73C-97D976DA675B}" presName="rootConnector" presStyleLbl="node2" presStyleIdx="4" presStyleCnt="5"/>
      <dgm:spPr/>
      <dgm:t>
        <a:bodyPr/>
        <a:lstStyle/>
        <a:p>
          <a:endParaRPr lang="en-US"/>
        </a:p>
      </dgm:t>
    </dgm:pt>
    <dgm:pt modelId="{2892DEE2-6DC1-4DE9-AE8B-E88A560F72C4}" type="pres">
      <dgm:prSet presAssocID="{2BADB8C7-F010-404C-A73C-97D976DA675B}" presName="hierChild4" presStyleCnt="0"/>
      <dgm:spPr/>
    </dgm:pt>
    <dgm:pt modelId="{9F2287A7-842E-49F1-A3C7-AE2B22492C0E}" type="pres">
      <dgm:prSet presAssocID="{2BADB8C7-F010-404C-A73C-97D976DA675B}" presName="hierChild5" presStyleCnt="0"/>
      <dgm:spPr/>
    </dgm:pt>
    <dgm:pt modelId="{AC782B8C-250D-456F-95EC-EF8646487411}" type="pres">
      <dgm:prSet presAssocID="{727C397F-F13F-4513-B273-CA9428144A1B}" presName="hierChild3" presStyleCnt="0"/>
      <dgm:spPr/>
    </dgm:pt>
  </dgm:ptLst>
  <dgm:cxnLst>
    <dgm:cxn modelId="{173D3982-7FE2-4E33-B241-A65C8066C51A}" type="presOf" srcId="{2BFDFC1E-59E9-4B3C-9417-1DF5D15F32BE}" destId="{19E08962-D7FB-42D0-B752-03767691A52F}" srcOrd="0" destOrd="0" presId="urn:microsoft.com/office/officeart/2005/8/layout/orgChart1"/>
    <dgm:cxn modelId="{4D4241C3-FFA2-437E-87DB-573702AAE712}" type="presOf" srcId="{1B4E4874-AE4D-4A63-B3F6-DBF3556DE74E}" destId="{80D3221F-8AA4-42A4-93DD-1D0D6A74890C}" srcOrd="1" destOrd="0" presId="urn:microsoft.com/office/officeart/2005/8/layout/orgChart1"/>
    <dgm:cxn modelId="{D68D5389-ACBC-4B5F-B1E5-13FCA25A131C}" type="presOf" srcId="{2BADB8C7-F010-404C-A73C-97D976DA675B}" destId="{08CAED5B-223D-469A-ADA5-675075C804E7}" srcOrd="1" destOrd="0" presId="urn:microsoft.com/office/officeart/2005/8/layout/orgChart1"/>
    <dgm:cxn modelId="{CBC3EAD8-5F30-407E-BCA0-937DA3C0B168}" srcId="{727C397F-F13F-4513-B273-CA9428144A1B}" destId="{E7061833-D220-45E2-A62A-C837EB8C9C86}" srcOrd="0" destOrd="0" parTransId="{1D4D18C9-23B2-4B2E-9A56-405208F291E4}" sibTransId="{7911F516-043E-4ADF-9FFB-BB4FCAC139DC}"/>
    <dgm:cxn modelId="{01C0286A-40A8-406C-91AA-DB0431ABF6C5}" type="presOf" srcId="{1B4E4874-AE4D-4A63-B3F6-DBF3556DE74E}" destId="{E6E03D16-7C99-48D0-B4F9-5AA533BE4BFB}" srcOrd="0" destOrd="0" presId="urn:microsoft.com/office/officeart/2005/8/layout/orgChart1"/>
    <dgm:cxn modelId="{F6078F22-47F2-4FF0-88E7-344EB2AF9951}" type="presOf" srcId="{DDC4A5F1-C0AC-453D-8E41-8D11CCAAA611}" destId="{4E645378-1FC1-4417-A52F-B0097C90CA9F}" srcOrd="0" destOrd="0" presId="urn:microsoft.com/office/officeart/2005/8/layout/orgChart1"/>
    <dgm:cxn modelId="{5F5025CE-B011-4A87-917E-E221459BB6A6}" type="presOf" srcId="{D24EF0B5-4E40-43BB-B08F-82B480682F44}" destId="{6E41B176-BEF4-4751-B256-28BB48FEB7C2}" srcOrd="0" destOrd="0" presId="urn:microsoft.com/office/officeart/2005/8/layout/orgChart1"/>
    <dgm:cxn modelId="{A3B3CD4A-11E0-4C37-839E-01147C984E38}" type="presOf" srcId="{973F6A7B-AED3-491F-9AC8-142605B7BEDA}" destId="{CFEE6BEC-180D-496F-8FD9-D16B0FF98B87}" srcOrd="0" destOrd="0" presId="urn:microsoft.com/office/officeart/2005/8/layout/orgChart1"/>
    <dgm:cxn modelId="{ADD22C8C-876B-4CA8-82AB-3E1546E48D52}" type="presOf" srcId="{F21FC103-02D0-4CE8-AB6E-88DCBF87D72A}" destId="{DF7AF386-E0D9-4E3C-911F-02C2053AB050}" srcOrd="0" destOrd="0" presId="urn:microsoft.com/office/officeart/2005/8/layout/orgChart1"/>
    <dgm:cxn modelId="{20104744-9DF0-4269-9774-A236A26453B9}" type="presOf" srcId="{238C92E4-6174-4756-A0BA-CCA95F3B6A09}" destId="{D711D92E-DAFC-455C-85D3-2EF57E78AB91}" srcOrd="0" destOrd="0" presId="urn:microsoft.com/office/officeart/2005/8/layout/orgChart1"/>
    <dgm:cxn modelId="{4D5F44CB-0734-48AE-B946-EF11122A70DD}" type="presOf" srcId="{727C397F-F13F-4513-B273-CA9428144A1B}" destId="{BBDFA411-BF78-4641-A415-86B3CC13E49B}" srcOrd="1" destOrd="0" presId="urn:microsoft.com/office/officeart/2005/8/layout/orgChart1"/>
    <dgm:cxn modelId="{440E1926-7878-4BDD-B9C3-DC6B889E8C3C}" srcId="{1B4E4874-AE4D-4A63-B3F6-DBF3556DE74E}" destId="{238C92E4-6174-4756-A0BA-CCA95F3B6A09}" srcOrd="1" destOrd="0" parTransId="{973F6A7B-AED3-491F-9AC8-142605B7BEDA}" sibTransId="{2242C402-07B2-48A3-B83E-EA023E1B1054}"/>
    <dgm:cxn modelId="{DFAF7E4C-80BE-419E-B979-F2F427ABC381}" srcId="{1B4E4874-AE4D-4A63-B3F6-DBF3556DE74E}" destId="{2BFDFC1E-59E9-4B3C-9417-1DF5D15F32BE}" srcOrd="2" destOrd="0" parTransId="{62081E37-CFED-4395-8A55-026ED75AF936}" sibTransId="{0CB6A678-FCF6-4436-AA03-70548674B456}"/>
    <dgm:cxn modelId="{C6D7FAEB-518E-4C5C-878A-BED19CB1DD5F}" type="presOf" srcId="{62081E37-CFED-4395-8A55-026ED75AF936}" destId="{13A48FF1-4343-4DF9-B312-A5538C5F8297}" srcOrd="0" destOrd="0" presId="urn:microsoft.com/office/officeart/2005/8/layout/orgChart1"/>
    <dgm:cxn modelId="{619C33CA-5A7F-44E1-B619-75DAD1FC470A}" type="presOf" srcId="{238C92E4-6174-4756-A0BA-CCA95F3B6A09}" destId="{061914C5-57B2-4300-AE52-597EDEED93D2}" srcOrd="1" destOrd="0" presId="urn:microsoft.com/office/officeart/2005/8/layout/orgChart1"/>
    <dgm:cxn modelId="{220EC4BF-635F-4273-9BD8-C9270AB2B79B}" type="presOf" srcId="{E7061833-D220-45E2-A62A-C837EB8C9C86}" destId="{3737E5F6-E7C6-477F-8432-6F4D363DAFF5}" srcOrd="0" destOrd="0" presId="urn:microsoft.com/office/officeart/2005/8/layout/orgChart1"/>
    <dgm:cxn modelId="{825D1177-AEA8-4AA8-97B4-6A494A119B49}" type="presOf" srcId="{727C397F-F13F-4513-B273-CA9428144A1B}" destId="{9C219F64-6A61-4C2D-87E2-139BF18001E7}" srcOrd="0" destOrd="0" presId="urn:microsoft.com/office/officeart/2005/8/layout/orgChart1"/>
    <dgm:cxn modelId="{DD7D94E7-2D1B-4471-975D-9481D3C50BFF}" type="presOf" srcId="{E7061833-D220-45E2-A62A-C837EB8C9C86}" destId="{EF5D778F-5E91-4AFA-9AFB-F70CED486B31}" srcOrd="1" destOrd="0" presId="urn:microsoft.com/office/officeart/2005/8/layout/orgChart1"/>
    <dgm:cxn modelId="{9F633AC0-E3E0-4EB1-AA9F-476366E1CED6}" srcId="{1F9D44D5-32FF-4E6E-9B47-352A88FD13C0}" destId="{1B4E4874-AE4D-4A63-B3F6-DBF3556DE74E}" srcOrd="0" destOrd="0" parTransId="{DDF52BF6-7FD6-4937-9D85-BACEDA094DD3}" sibTransId="{ADA505D6-D922-4025-A3D1-E179A84E90B2}"/>
    <dgm:cxn modelId="{8EF465C4-2509-40A3-BED0-5B95AD9CC914}" srcId="{727C397F-F13F-4513-B273-CA9428144A1B}" destId="{2BADB8C7-F010-404C-A73C-97D976DA675B}" srcOrd="1" destOrd="0" parTransId="{F21FC103-02D0-4CE8-AB6E-88DCBF87D72A}" sibTransId="{71834C30-1FB2-456D-8F01-CA9E69049B43}"/>
    <dgm:cxn modelId="{84DF18FD-F204-4A0F-B13E-09ED10B0DB7F}" type="presOf" srcId="{1D4D18C9-23B2-4B2E-9A56-405208F291E4}" destId="{F2E14492-C7FF-4972-B1A3-DC66AA3714E3}" srcOrd="0" destOrd="0" presId="urn:microsoft.com/office/officeart/2005/8/layout/orgChart1"/>
    <dgm:cxn modelId="{8D4D219D-AA01-4F6A-AD63-24A9D26B717A}" type="presOf" srcId="{DDC4A5F1-C0AC-453D-8E41-8D11CCAAA611}" destId="{22F349A4-2A2A-4871-82EF-E46796204129}" srcOrd="1" destOrd="0" presId="urn:microsoft.com/office/officeart/2005/8/layout/orgChart1"/>
    <dgm:cxn modelId="{DDD3A645-9B96-4FF4-AB9A-2EED965A2C36}" srcId="{1F9D44D5-32FF-4E6E-9B47-352A88FD13C0}" destId="{727C397F-F13F-4513-B273-CA9428144A1B}" srcOrd="1" destOrd="0" parTransId="{538B7B0C-D590-469E-A691-7900B22E22CA}" sibTransId="{69DEFE71-B309-4C3E-A02B-B9E7C4A829E1}"/>
    <dgm:cxn modelId="{0B82DBA3-04F6-4979-854F-332C59048E7A}" type="presOf" srcId="{2BFDFC1E-59E9-4B3C-9417-1DF5D15F32BE}" destId="{3B600C41-F715-43B2-AB9A-A10D39D5671F}" srcOrd="1" destOrd="0" presId="urn:microsoft.com/office/officeart/2005/8/layout/orgChart1"/>
    <dgm:cxn modelId="{C6747138-F77A-4099-B5FA-1111C907DCDA}" type="presOf" srcId="{1F9D44D5-32FF-4E6E-9B47-352A88FD13C0}" destId="{A7A86FA5-8150-4C46-A9A6-645C0BDEF3EB}" srcOrd="0" destOrd="0" presId="urn:microsoft.com/office/officeart/2005/8/layout/orgChart1"/>
    <dgm:cxn modelId="{BB8DA240-9AB4-4159-B776-E9B2F26F0CB3}" srcId="{1B4E4874-AE4D-4A63-B3F6-DBF3556DE74E}" destId="{DDC4A5F1-C0AC-453D-8E41-8D11CCAAA611}" srcOrd="0" destOrd="0" parTransId="{D24EF0B5-4E40-43BB-B08F-82B480682F44}" sibTransId="{E41355E1-AD97-4EA1-8D7D-3730418691F3}"/>
    <dgm:cxn modelId="{D56DCB90-4B15-422C-839C-F4B4A1CED90D}" type="presOf" srcId="{2BADB8C7-F010-404C-A73C-97D976DA675B}" destId="{38D31803-8824-4F51-8399-6D79CD97D012}" srcOrd="0" destOrd="0" presId="urn:microsoft.com/office/officeart/2005/8/layout/orgChart1"/>
    <dgm:cxn modelId="{7E767D3F-200B-4FA0-9C69-2BC55FB00D7B}" type="presParOf" srcId="{A7A86FA5-8150-4C46-A9A6-645C0BDEF3EB}" destId="{EB17BD5F-616F-459E-91C7-0BB0825FB991}" srcOrd="0" destOrd="0" presId="urn:microsoft.com/office/officeart/2005/8/layout/orgChart1"/>
    <dgm:cxn modelId="{80040C0F-75E0-441C-8ACD-4F6D0280F71F}" type="presParOf" srcId="{EB17BD5F-616F-459E-91C7-0BB0825FB991}" destId="{B2B36F08-6C26-4FC5-B778-0D86BFBFFD68}" srcOrd="0" destOrd="0" presId="urn:microsoft.com/office/officeart/2005/8/layout/orgChart1"/>
    <dgm:cxn modelId="{C4368B7C-239C-4DE5-9C3A-113B17C7A1FA}" type="presParOf" srcId="{B2B36F08-6C26-4FC5-B778-0D86BFBFFD68}" destId="{E6E03D16-7C99-48D0-B4F9-5AA533BE4BFB}" srcOrd="0" destOrd="0" presId="urn:microsoft.com/office/officeart/2005/8/layout/orgChart1"/>
    <dgm:cxn modelId="{ED978C58-9D3D-4977-9FA1-BA50C16BFDB6}" type="presParOf" srcId="{B2B36F08-6C26-4FC5-B778-0D86BFBFFD68}" destId="{80D3221F-8AA4-42A4-93DD-1D0D6A74890C}" srcOrd="1" destOrd="0" presId="urn:microsoft.com/office/officeart/2005/8/layout/orgChart1"/>
    <dgm:cxn modelId="{AD6AFA28-5FE3-46AD-B660-AE75A04003B7}" type="presParOf" srcId="{EB17BD5F-616F-459E-91C7-0BB0825FB991}" destId="{C31FB0FD-3D5E-4A1A-AA85-EFF8D3C489EE}" srcOrd="1" destOrd="0" presId="urn:microsoft.com/office/officeart/2005/8/layout/orgChart1"/>
    <dgm:cxn modelId="{4249553A-6555-4FB1-B25C-28FA8BCC73B0}" type="presParOf" srcId="{C31FB0FD-3D5E-4A1A-AA85-EFF8D3C489EE}" destId="{6E41B176-BEF4-4751-B256-28BB48FEB7C2}" srcOrd="0" destOrd="0" presId="urn:microsoft.com/office/officeart/2005/8/layout/orgChart1"/>
    <dgm:cxn modelId="{45FE7B52-5834-47AF-961C-1C18B1E8965B}" type="presParOf" srcId="{C31FB0FD-3D5E-4A1A-AA85-EFF8D3C489EE}" destId="{DD859165-731E-4A65-91A5-B7E4D67B8DDE}" srcOrd="1" destOrd="0" presId="urn:microsoft.com/office/officeart/2005/8/layout/orgChart1"/>
    <dgm:cxn modelId="{CDFB20B4-B98F-4AB6-975F-431C099CAF77}" type="presParOf" srcId="{DD859165-731E-4A65-91A5-B7E4D67B8DDE}" destId="{78B569D9-0401-41EC-A723-3F4FA6C7B783}" srcOrd="0" destOrd="0" presId="urn:microsoft.com/office/officeart/2005/8/layout/orgChart1"/>
    <dgm:cxn modelId="{84573F70-E4D8-4723-BB64-5340F3F4ACD8}" type="presParOf" srcId="{78B569D9-0401-41EC-A723-3F4FA6C7B783}" destId="{4E645378-1FC1-4417-A52F-B0097C90CA9F}" srcOrd="0" destOrd="0" presId="urn:microsoft.com/office/officeart/2005/8/layout/orgChart1"/>
    <dgm:cxn modelId="{90000443-F563-4FF6-B4DC-C65DC71D06C6}" type="presParOf" srcId="{78B569D9-0401-41EC-A723-3F4FA6C7B783}" destId="{22F349A4-2A2A-4871-82EF-E46796204129}" srcOrd="1" destOrd="0" presId="urn:microsoft.com/office/officeart/2005/8/layout/orgChart1"/>
    <dgm:cxn modelId="{33F2CA21-25B8-492D-B19C-4D96F991E50F}" type="presParOf" srcId="{DD859165-731E-4A65-91A5-B7E4D67B8DDE}" destId="{3C85412D-6E0F-42ED-B8CF-F01D36CEF68C}" srcOrd="1" destOrd="0" presId="urn:microsoft.com/office/officeart/2005/8/layout/orgChart1"/>
    <dgm:cxn modelId="{A2E92A79-38F5-4775-A389-367F2F371435}" type="presParOf" srcId="{DD859165-731E-4A65-91A5-B7E4D67B8DDE}" destId="{B6A44839-3E6F-4D8C-B1E7-8DB9B1352C8F}" srcOrd="2" destOrd="0" presId="urn:microsoft.com/office/officeart/2005/8/layout/orgChart1"/>
    <dgm:cxn modelId="{A3C94BCE-9F64-454B-9DFC-C82B4CFE9907}" type="presParOf" srcId="{C31FB0FD-3D5E-4A1A-AA85-EFF8D3C489EE}" destId="{CFEE6BEC-180D-496F-8FD9-D16B0FF98B87}" srcOrd="2" destOrd="0" presId="urn:microsoft.com/office/officeart/2005/8/layout/orgChart1"/>
    <dgm:cxn modelId="{8482B0EE-6E98-491C-B8EA-733E230F8888}" type="presParOf" srcId="{C31FB0FD-3D5E-4A1A-AA85-EFF8D3C489EE}" destId="{9229A1BA-F225-4EBE-A9DE-48E6C3E7C9E5}" srcOrd="3" destOrd="0" presId="urn:microsoft.com/office/officeart/2005/8/layout/orgChart1"/>
    <dgm:cxn modelId="{558C3B06-FB10-4A9C-8DC8-40093B273A7D}" type="presParOf" srcId="{9229A1BA-F225-4EBE-A9DE-48E6C3E7C9E5}" destId="{751E698B-C3F4-4271-A624-C7A4CDEB7741}" srcOrd="0" destOrd="0" presId="urn:microsoft.com/office/officeart/2005/8/layout/orgChart1"/>
    <dgm:cxn modelId="{E169F92C-3754-4394-85F0-F97F3D487D95}" type="presParOf" srcId="{751E698B-C3F4-4271-A624-C7A4CDEB7741}" destId="{D711D92E-DAFC-455C-85D3-2EF57E78AB91}" srcOrd="0" destOrd="0" presId="urn:microsoft.com/office/officeart/2005/8/layout/orgChart1"/>
    <dgm:cxn modelId="{038AE029-99C5-40E1-942A-352A379B7F49}" type="presParOf" srcId="{751E698B-C3F4-4271-A624-C7A4CDEB7741}" destId="{061914C5-57B2-4300-AE52-597EDEED93D2}" srcOrd="1" destOrd="0" presId="urn:microsoft.com/office/officeart/2005/8/layout/orgChart1"/>
    <dgm:cxn modelId="{456723F5-9F8F-421D-9F19-A1F9C8989475}" type="presParOf" srcId="{9229A1BA-F225-4EBE-A9DE-48E6C3E7C9E5}" destId="{598A17A3-D96F-4486-AD5D-2F843B5B1AB1}" srcOrd="1" destOrd="0" presId="urn:microsoft.com/office/officeart/2005/8/layout/orgChart1"/>
    <dgm:cxn modelId="{A4A14C80-98C7-46E7-B36F-E0FFABB915D0}" type="presParOf" srcId="{9229A1BA-F225-4EBE-A9DE-48E6C3E7C9E5}" destId="{43C8E789-9079-45B9-84F6-A5B845DA931E}" srcOrd="2" destOrd="0" presId="urn:microsoft.com/office/officeart/2005/8/layout/orgChart1"/>
    <dgm:cxn modelId="{98DCC464-997B-439C-8E5F-2BDE17CFF8BE}" type="presParOf" srcId="{C31FB0FD-3D5E-4A1A-AA85-EFF8D3C489EE}" destId="{13A48FF1-4343-4DF9-B312-A5538C5F8297}" srcOrd="4" destOrd="0" presId="urn:microsoft.com/office/officeart/2005/8/layout/orgChart1"/>
    <dgm:cxn modelId="{4D1C4AAB-0158-448C-BF4C-BB430DBDCD03}" type="presParOf" srcId="{C31FB0FD-3D5E-4A1A-AA85-EFF8D3C489EE}" destId="{923E44B2-758E-4D7A-81AA-4F0990F65685}" srcOrd="5" destOrd="0" presId="urn:microsoft.com/office/officeart/2005/8/layout/orgChart1"/>
    <dgm:cxn modelId="{69B73A57-3E65-4DE0-84AA-DBF544C0D068}" type="presParOf" srcId="{923E44B2-758E-4D7A-81AA-4F0990F65685}" destId="{55171B4D-515A-41E6-ADFC-8050760DE61B}" srcOrd="0" destOrd="0" presId="urn:microsoft.com/office/officeart/2005/8/layout/orgChart1"/>
    <dgm:cxn modelId="{99E25CD4-DE30-4F6A-8942-E072852A5BCB}" type="presParOf" srcId="{55171B4D-515A-41E6-ADFC-8050760DE61B}" destId="{19E08962-D7FB-42D0-B752-03767691A52F}" srcOrd="0" destOrd="0" presId="urn:microsoft.com/office/officeart/2005/8/layout/orgChart1"/>
    <dgm:cxn modelId="{B03C2354-6257-4FFB-AFFD-87190CCA1BD2}" type="presParOf" srcId="{55171B4D-515A-41E6-ADFC-8050760DE61B}" destId="{3B600C41-F715-43B2-AB9A-A10D39D5671F}" srcOrd="1" destOrd="0" presId="urn:microsoft.com/office/officeart/2005/8/layout/orgChart1"/>
    <dgm:cxn modelId="{69D07C1F-2228-49B3-A6A6-1AFFF611539D}" type="presParOf" srcId="{923E44B2-758E-4D7A-81AA-4F0990F65685}" destId="{A329B9A1-86DC-419B-A8B0-A53D1E89D54A}" srcOrd="1" destOrd="0" presId="urn:microsoft.com/office/officeart/2005/8/layout/orgChart1"/>
    <dgm:cxn modelId="{98D5D85B-79F7-4388-9A58-14DD29BAF2C3}" type="presParOf" srcId="{923E44B2-758E-4D7A-81AA-4F0990F65685}" destId="{AC254D52-E057-4044-A1EA-BB3508481CE0}" srcOrd="2" destOrd="0" presId="urn:microsoft.com/office/officeart/2005/8/layout/orgChart1"/>
    <dgm:cxn modelId="{DA6BD7D2-D7F8-4BD6-AA29-681E1D55A941}" type="presParOf" srcId="{EB17BD5F-616F-459E-91C7-0BB0825FB991}" destId="{8481BE42-FBFC-4478-B014-E260B618F376}" srcOrd="2" destOrd="0" presId="urn:microsoft.com/office/officeart/2005/8/layout/orgChart1"/>
    <dgm:cxn modelId="{0286513C-2F31-4366-811A-94BC1238D9C6}" type="presParOf" srcId="{A7A86FA5-8150-4C46-A9A6-645C0BDEF3EB}" destId="{773CE27F-9ED7-41F4-8D31-5C6992A9B401}" srcOrd="1" destOrd="0" presId="urn:microsoft.com/office/officeart/2005/8/layout/orgChart1"/>
    <dgm:cxn modelId="{8CD629A5-8893-41F0-8E62-70C1019939B5}" type="presParOf" srcId="{773CE27F-9ED7-41F4-8D31-5C6992A9B401}" destId="{D43A893F-813F-454A-A67C-C2F95DD82D60}" srcOrd="0" destOrd="0" presId="urn:microsoft.com/office/officeart/2005/8/layout/orgChart1"/>
    <dgm:cxn modelId="{11868B71-B6D1-4A34-AE65-C45375DCC165}" type="presParOf" srcId="{D43A893F-813F-454A-A67C-C2F95DD82D60}" destId="{9C219F64-6A61-4C2D-87E2-139BF18001E7}" srcOrd="0" destOrd="0" presId="urn:microsoft.com/office/officeart/2005/8/layout/orgChart1"/>
    <dgm:cxn modelId="{B6685F04-935C-4381-AE64-A5C4CB345A6B}" type="presParOf" srcId="{D43A893F-813F-454A-A67C-C2F95DD82D60}" destId="{BBDFA411-BF78-4641-A415-86B3CC13E49B}" srcOrd="1" destOrd="0" presId="urn:microsoft.com/office/officeart/2005/8/layout/orgChart1"/>
    <dgm:cxn modelId="{991BBAB1-8BA8-4B1B-9EA6-FD7F1DD11D08}" type="presParOf" srcId="{773CE27F-9ED7-41F4-8D31-5C6992A9B401}" destId="{03D8E756-7FD3-4298-9BF8-A2894622893B}" srcOrd="1" destOrd="0" presId="urn:microsoft.com/office/officeart/2005/8/layout/orgChart1"/>
    <dgm:cxn modelId="{AE9F3E17-5AF0-4683-A95A-7F5E2D8B8BC9}" type="presParOf" srcId="{03D8E756-7FD3-4298-9BF8-A2894622893B}" destId="{F2E14492-C7FF-4972-B1A3-DC66AA3714E3}" srcOrd="0" destOrd="0" presId="urn:microsoft.com/office/officeart/2005/8/layout/orgChart1"/>
    <dgm:cxn modelId="{68C4F94D-CD10-4198-BC8D-C20CD2A85A66}" type="presParOf" srcId="{03D8E756-7FD3-4298-9BF8-A2894622893B}" destId="{2624C6D0-3F66-4529-BC16-F84C51E39088}" srcOrd="1" destOrd="0" presId="urn:microsoft.com/office/officeart/2005/8/layout/orgChart1"/>
    <dgm:cxn modelId="{E1246D92-72F4-4C09-A110-B0A85E7DB942}" type="presParOf" srcId="{2624C6D0-3F66-4529-BC16-F84C51E39088}" destId="{A9D0B9DF-E4FA-46EE-BAB5-AED87559D5FD}" srcOrd="0" destOrd="0" presId="urn:microsoft.com/office/officeart/2005/8/layout/orgChart1"/>
    <dgm:cxn modelId="{BD11ED17-96E2-4F5A-A3FC-7202A5F3095C}" type="presParOf" srcId="{A9D0B9DF-E4FA-46EE-BAB5-AED87559D5FD}" destId="{3737E5F6-E7C6-477F-8432-6F4D363DAFF5}" srcOrd="0" destOrd="0" presId="urn:microsoft.com/office/officeart/2005/8/layout/orgChart1"/>
    <dgm:cxn modelId="{7E430EED-CFDD-4B94-87D1-1AD034E49558}" type="presParOf" srcId="{A9D0B9DF-E4FA-46EE-BAB5-AED87559D5FD}" destId="{EF5D778F-5E91-4AFA-9AFB-F70CED486B31}" srcOrd="1" destOrd="0" presId="urn:microsoft.com/office/officeart/2005/8/layout/orgChart1"/>
    <dgm:cxn modelId="{A288DA63-A1A1-4193-AB2A-FB68644F0329}" type="presParOf" srcId="{2624C6D0-3F66-4529-BC16-F84C51E39088}" destId="{CCCDF222-80BD-4BD7-BCD5-A26EC56FF2FB}" srcOrd="1" destOrd="0" presId="urn:microsoft.com/office/officeart/2005/8/layout/orgChart1"/>
    <dgm:cxn modelId="{BE5F1B58-7A9E-481C-8EFA-177159940964}" type="presParOf" srcId="{2624C6D0-3F66-4529-BC16-F84C51E39088}" destId="{24F9B69E-1813-4FCA-A021-990F64F12617}" srcOrd="2" destOrd="0" presId="urn:microsoft.com/office/officeart/2005/8/layout/orgChart1"/>
    <dgm:cxn modelId="{E9913BDC-4CC2-4F68-A8E1-F1900942C158}" type="presParOf" srcId="{03D8E756-7FD3-4298-9BF8-A2894622893B}" destId="{DF7AF386-E0D9-4E3C-911F-02C2053AB050}" srcOrd="2" destOrd="0" presId="urn:microsoft.com/office/officeart/2005/8/layout/orgChart1"/>
    <dgm:cxn modelId="{F0EAB295-E80F-4A0F-8FBB-D7443F88BF47}" type="presParOf" srcId="{03D8E756-7FD3-4298-9BF8-A2894622893B}" destId="{47ED790F-5144-4980-84A7-5F355644F397}" srcOrd="3" destOrd="0" presId="urn:microsoft.com/office/officeart/2005/8/layout/orgChart1"/>
    <dgm:cxn modelId="{214CEB6A-44B5-4007-9767-4556CCF54CE0}" type="presParOf" srcId="{47ED790F-5144-4980-84A7-5F355644F397}" destId="{4C6DFC49-40F3-4475-A3A3-B5B4CFAC8871}" srcOrd="0" destOrd="0" presId="urn:microsoft.com/office/officeart/2005/8/layout/orgChart1"/>
    <dgm:cxn modelId="{5C9BCC47-EF87-4915-9F8D-D71F9CF6224D}" type="presParOf" srcId="{4C6DFC49-40F3-4475-A3A3-B5B4CFAC8871}" destId="{38D31803-8824-4F51-8399-6D79CD97D012}" srcOrd="0" destOrd="0" presId="urn:microsoft.com/office/officeart/2005/8/layout/orgChart1"/>
    <dgm:cxn modelId="{0537AC34-4F84-4A96-8AAD-C120F3F415D2}" type="presParOf" srcId="{4C6DFC49-40F3-4475-A3A3-B5B4CFAC8871}" destId="{08CAED5B-223D-469A-ADA5-675075C804E7}" srcOrd="1" destOrd="0" presId="urn:microsoft.com/office/officeart/2005/8/layout/orgChart1"/>
    <dgm:cxn modelId="{3813A440-BF29-4469-9862-153C175B4095}" type="presParOf" srcId="{47ED790F-5144-4980-84A7-5F355644F397}" destId="{2892DEE2-6DC1-4DE9-AE8B-E88A560F72C4}" srcOrd="1" destOrd="0" presId="urn:microsoft.com/office/officeart/2005/8/layout/orgChart1"/>
    <dgm:cxn modelId="{41F00851-4A5E-4FB1-A01A-3980AB5EB25D}" type="presParOf" srcId="{47ED790F-5144-4980-84A7-5F355644F397}" destId="{9F2287A7-842E-49F1-A3C7-AE2B22492C0E}" srcOrd="2" destOrd="0" presId="urn:microsoft.com/office/officeart/2005/8/layout/orgChart1"/>
    <dgm:cxn modelId="{410241BA-B15B-43F8-B693-89F180B63095}" type="presParOf" srcId="{773CE27F-9ED7-41F4-8D31-5C6992A9B401}" destId="{AC782B8C-250D-456F-95EC-EF864648741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642C6E-5D51-4B17-B8BA-0E22E3D043F3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00FDAB-D853-4FCF-8929-414A09F298C9}">
      <dgm:prSet phldrT="[Text]" custT="1"/>
      <dgm:spPr/>
      <dgm:t>
        <a:bodyPr/>
        <a:lstStyle/>
        <a:p>
          <a:r>
            <a:rPr lang="en-US" sz="1400" dirty="0" smtClean="0"/>
            <a:t>Queue</a:t>
          </a:r>
          <a:endParaRPr lang="en-US" sz="1400" dirty="0"/>
        </a:p>
      </dgm:t>
    </dgm:pt>
    <dgm:pt modelId="{119930ED-D37A-4102-A7D0-F44E7A6F56CB}" type="parTrans" cxnId="{55A735D7-5FC8-478E-A183-D1BF90DB7D2C}">
      <dgm:prSet/>
      <dgm:spPr/>
      <dgm:t>
        <a:bodyPr/>
        <a:lstStyle/>
        <a:p>
          <a:endParaRPr lang="en-US"/>
        </a:p>
      </dgm:t>
    </dgm:pt>
    <dgm:pt modelId="{DDADBFF7-4EAD-42F1-AA00-66B594D0C635}" type="sibTrans" cxnId="{55A735D7-5FC8-478E-A183-D1BF90DB7D2C}">
      <dgm:prSet/>
      <dgm:spPr/>
      <dgm:t>
        <a:bodyPr/>
        <a:lstStyle/>
        <a:p>
          <a:endParaRPr lang="en-US"/>
        </a:p>
      </dgm:t>
    </dgm:pt>
    <dgm:pt modelId="{E0196266-6179-47AA-A17A-C1D34EA59BC1}">
      <dgm:prSet phldrT="[Text]" custT="1"/>
      <dgm:spPr/>
      <dgm:t>
        <a:bodyPr/>
        <a:lstStyle/>
        <a:p>
          <a:r>
            <a:rPr lang="en-US" sz="1800" dirty="0" smtClean="0"/>
            <a:t>Nut:1</a:t>
          </a:r>
          <a:endParaRPr lang="en-US" sz="1800" dirty="0"/>
        </a:p>
      </dgm:t>
    </dgm:pt>
    <dgm:pt modelId="{562B1DAE-FE04-4D6C-BA63-B9C967229338}" type="parTrans" cxnId="{C8B6DF45-CCEE-4124-BA89-634498B131D8}">
      <dgm:prSet/>
      <dgm:spPr/>
      <dgm:t>
        <a:bodyPr/>
        <a:lstStyle/>
        <a:p>
          <a:endParaRPr lang="en-US"/>
        </a:p>
      </dgm:t>
    </dgm:pt>
    <dgm:pt modelId="{FD45CF91-B804-4EBA-9CB7-9B517FD84662}" type="sibTrans" cxnId="{C8B6DF45-CCEE-4124-BA89-634498B131D8}">
      <dgm:prSet/>
      <dgm:spPr/>
      <dgm:t>
        <a:bodyPr/>
        <a:lstStyle/>
        <a:p>
          <a:endParaRPr lang="en-US"/>
        </a:p>
      </dgm:t>
    </dgm:pt>
    <dgm:pt modelId="{F47961EB-A592-4455-818B-3A5BCCF9E894}">
      <dgm:prSet phldrT="[Text]" custT="1"/>
      <dgm:spPr/>
      <dgm:t>
        <a:bodyPr/>
        <a:lstStyle/>
        <a:p>
          <a:r>
            <a:rPr lang="en-US" sz="1800" dirty="0" smtClean="0"/>
            <a:t>Red Nut:2</a:t>
          </a:r>
          <a:endParaRPr lang="en-US" sz="1800" dirty="0"/>
        </a:p>
      </dgm:t>
    </dgm:pt>
    <dgm:pt modelId="{7A92BDB0-0E81-4943-A6E7-BFFE912893A2}" type="parTrans" cxnId="{5CFCB122-16D5-44AA-9562-096EEAC8FAC4}">
      <dgm:prSet/>
      <dgm:spPr/>
      <dgm:t>
        <a:bodyPr/>
        <a:lstStyle/>
        <a:p>
          <a:endParaRPr lang="en-US"/>
        </a:p>
      </dgm:t>
    </dgm:pt>
    <dgm:pt modelId="{11EB8040-A76F-4AF6-8FFF-15323B539840}" type="sibTrans" cxnId="{5CFCB122-16D5-44AA-9562-096EEAC8FAC4}">
      <dgm:prSet/>
      <dgm:spPr/>
      <dgm:t>
        <a:bodyPr/>
        <a:lstStyle/>
        <a:p>
          <a:endParaRPr lang="en-US"/>
        </a:p>
      </dgm:t>
    </dgm:pt>
    <dgm:pt modelId="{0FCEFD2D-0D93-4F1C-AFD0-C1CB05910679}">
      <dgm:prSet phldrT="[Text]" custT="1"/>
      <dgm:spPr/>
      <dgm:t>
        <a:bodyPr/>
        <a:lstStyle/>
        <a:p>
          <a:r>
            <a:rPr lang="en-US" sz="1400" dirty="0" smtClean="0"/>
            <a:t>Fastener</a:t>
          </a:r>
          <a:endParaRPr lang="en-US" sz="1400" dirty="0"/>
        </a:p>
      </dgm:t>
    </dgm:pt>
    <dgm:pt modelId="{B0B866BF-78C9-4F49-8E6D-3C25AD5AFA9D}" type="parTrans" cxnId="{AF9A9151-5AD1-4D60-9C14-4FACD43839E8}">
      <dgm:prSet/>
      <dgm:spPr/>
      <dgm:t>
        <a:bodyPr/>
        <a:lstStyle/>
        <a:p>
          <a:endParaRPr lang="en-US"/>
        </a:p>
      </dgm:t>
    </dgm:pt>
    <dgm:pt modelId="{3D06B360-8C8A-4558-B02A-EE0A423D265B}" type="sibTrans" cxnId="{AF9A9151-5AD1-4D60-9C14-4FACD43839E8}">
      <dgm:prSet/>
      <dgm:spPr/>
      <dgm:t>
        <a:bodyPr/>
        <a:lstStyle/>
        <a:p>
          <a:endParaRPr lang="en-US"/>
        </a:p>
      </dgm:t>
    </dgm:pt>
    <dgm:pt modelId="{FC340051-100B-4E43-9D6F-66586C9CD12D}">
      <dgm:prSet phldrT="[Text]" custT="1"/>
      <dgm:spPr/>
      <dgm:t>
        <a:bodyPr/>
        <a:lstStyle/>
        <a:p>
          <a:r>
            <a:rPr lang="en-US" sz="1800" dirty="0" smtClean="0"/>
            <a:t>Nut:1</a:t>
          </a:r>
          <a:endParaRPr lang="en-US" sz="1800" dirty="0"/>
        </a:p>
      </dgm:t>
    </dgm:pt>
    <dgm:pt modelId="{9A00FB1A-7706-4B32-95E4-83225DA2DBEE}" type="parTrans" cxnId="{F8049174-0091-4478-8C63-05ECF5242A30}">
      <dgm:prSet/>
      <dgm:spPr/>
      <dgm:t>
        <a:bodyPr/>
        <a:lstStyle/>
        <a:p>
          <a:endParaRPr lang="en-US"/>
        </a:p>
      </dgm:t>
    </dgm:pt>
    <dgm:pt modelId="{5509D622-8DE5-4DB2-98CF-15E043211CEB}" type="sibTrans" cxnId="{F8049174-0091-4478-8C63-05ECF5242A30}">
      <dgm:prSet/>
      <dgm:spPr/>
      <dgm:t>
        <a:bodyPr/>
        <a:lstStyle/>
        <a:p>
          <a:endParaRPr lang="en-US"/>
        </a:p>
      </dgm:t>
    </dgm:pt>
    <dgm:pt modelId="{9704272F-1DD1-4D1B-BE8E-7CDFBDB1815D}">
      <dgm:prSet phldrT="[Text]" custT="1"/>
      <dgm:spPr/>
      <dgm:t>
        <a:bodyPr/>
        <a:lstStyle/>
        <a:p>
          <a:r>
            <a:rPr lang="en-US" sz="1400" dirty="0" smtClean="0"/>
            <a:t>Painter</a:t>
          </a:r>
          <a:endParaRPr lang="en-US" sz="1400" dirty="0"/>
        </a:p>
      </dgm:t>
    </dgm:pt>
    <dgm:pt modelId="{1EB151E9-75F5-4B29-8FBF-341F585E0A22}" type="parTrans" cxnId="{A687AB09-C910-4E51-B2AD-5EE0DBE42421}">
      <dgm:prSet/>
      <dgm:spPr/>
      <dgm:t>
        <a:bodyPr/>
        <a:lstStyle/>
        <a:p>
          <a:endParaRPr lang="en-US"/>
        </a:p>
      </dgm:t>
    </dgm:pt>
    <dgm:pt modelId="{554F36E5-B2E8-4673-A9A8-11077DB3CFBE}" type="sibTrans" cxnId="{A687AB09-C910-4E51-B2AD-5EE0DBE42421}">
      <dgm:prSet/>
      <dgm:spPr/>
      <dgm:t>
        <a:bodyPr/>
        <a:lstStyle/>
        <a:p>
          <a:endParaRPr lang="en-US"/>
        </a:p>
      </dgm:t>
    </dgm:pt>
    <dgm:pt modelId="{811DF0C2-55C6-4B7A-9846-B6A14A319924}">
      <dgm:prSet phldrT="[Text]" custT="1"/>
      <dgm:spPr/>
      <dgm:t>
        <a:bodyPr/>
        <a:lstStyle/>
        <a:p>
          <a:r>
            <a:rPr lang="en-US" sz="1800" dirty="0" smtClean="0"/>
            <a:t>Red Nut:2</a:t>
          </a:r>
          <a:endParaRPr lang="en-US" sz="1800" dirty="0"/>
        </a:p>
      </dgm:t>
    </dgm:pt>
    <dgm:pt modelId="{5722C94A-936B-468C-989C-E3D2DF201AFC}" type="parTrans" cxnId="{966827FF-DAB8-4E89-A099-1B240FDF1DE4}">
      <dgm:prSet/>
      <dgm:spPr/>
      <dgm:t>
        <a:bodyPr/>
        <a:lstStyle/>
        <a:p>
          <a:endParaRPr lang="en-US"/>
        </a:p>
      </dgm:t>
    </dgm:pt>
    <dgm:pt modelId="{3085D5CA-F350-41D8-880B-20F4EDDB60D4}" type="sibTrans" cxnId="{966827FF-DAB8-4E89-A099-1B240FDF1DE4}">
      <dgm:prSet/>
      <dgm:spPr/>
      <dgm:t>
        <a:bodyPr/>
        <a:lstStyle/>
        <a:p>
          <a:endParaRPr lang="en-US"/>
        </a:p>
      </dgm:t>
    </dgm:pt>
    <dgm:pt modelId="{06B6C1D6-8C11-4D66-9AEB-789B3D41FF88}" type="pres">
      <dgm:prSet presAssocID="{96642C6E-5D51-4B17-B8BA-0E22E3D043F3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F0637FB-D52D-4236-BBAC-95B761DC04FB}" type="pres">
      <dgm:prSet presAssocID="{AE00FDAB-D853-4FCF-8929-414A09F298C9}" presName="compositeNode" presStyleCnt="0">
        <dgm:presLayoutVars>
          <dgm:bulletEnabled val="1"/>
        </dgm:presLayoutVars>
      </dgm:prSet>
      <dgm:spPr/>
    </dgm:pt>
    <dgm:pt modelId="{7CF63915-C041-4C9A-B8C4-FBBF8AB9DA0D}" type="pres">
      <dgm:prSet presAssocID="{AE00FDAB-D853-4FCF-8929-414A09F298C9}" presName="image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BC8C34D6-BEAF-4BDA-A4E0-6406C5AADCD6}" type="pres">
      <dgm:prSet presAssocID="{AE00FDAB-D853-4FCF-8929-414A09F298C9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65A71D-D39F-41B0-9B4C-1770F143A9C6}" type="pres">
      <dgm:prSet presAssocID="{AE00FDAB-D853-4FCF-8929-414A09F298C9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4EFEFB-B1DC-4E2A-ACA4-BC725B85AD54}" type="pres">
      <dgm:prSet presAssocID="{DDADBFF7-4EAD-42F1-AA00-66B594D0C635}" presName="sibTrans" presStyleCnt="0"/>
      <dgm:spPr/>
    </dgm:pt>
    <dgm:pt modelId="{34E94713-E665-456D-AE2C-2F6A2D1BA017}" type="pres">
      <dgm:prSet presAssocID="{0FCEFD2D-0D93-4F1C-AFD0-C1CB05910679}" presName="compositeNode" presStyleCnt="0">
        <dgm:presLayoutVars>
          <dgm:bulletEnabled val="1"/>
        </dgm:presLayoutVars>
      </dgm:prSet>
      <dgm:spPr/>
    </dgm:pt>
    <dgm:pt modelId="{EA89EC5A-5EA6-4C1A-BF29-59DFD1022FD0}" type="pres">
      <dgm:prSet presAssocID="{0FCEFD2D-0D93-4F1C-AFD0-C1CB05910679}" presName="image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27BBBD8C-C810-4947-B4AC-3CA8125FF7DB}" type="pres">
      <dgm:prSet presAssocID="{0FCEFD2D-0D93-4F1C-AFD0-C1CB05910679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6FA22D-37F4-409D-9A1A-E49640793599}" type="pres">
      <dgm:prSet presAssocID="{0FCEFD2D-0D93-4F1C-AFD0-C1CB05910679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255959-EB45-48B2-834B-0A376518FCF2}" type="pres">
      <dgm:prSet presAssocID="{3D06B360-8C8A-4558-B02A-EE0A423D265B}" presName="sibTrans" presStyleCnt="0"/>
      <dgm:spPr/>
    </dgm:pt>
    <dgm:pt modelId="{A654CEB9-0CD6-4655-ADB3-EB1C0391FAE9}" type="pres">
      <dgm:prSet presAssocID="{9704272F-1DD1-4D1B-BE8E-7CDFBDB1815D}" presName="compositeNode" presStyleCnt="0">
        <dgm:presLayoutVars>
          <dgm:bulletEnabled val="1"/>
        </dgm:presLayoutVars>
      </dgm:prSet>
      <dgm:spPr/>
    </dgm:pt>
    <dgm:pt modelId="{7280C7DA-C150-44CD-9140-928DC74A04C4}" type="pres">
      <dgm:prSet presAssocID="{9704272F-1DD1-4D1B-BE8E-7CDFBDB1815D}" presName="image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9C757C5B-79DA-4321-99C9-06DB43A57862}" type="pres">
      <dgm:prSet presAssocID="{9704272F-1DD1-4D1B-BE8E-7CDFBDB1815D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3E59D6-982D-47AE-8C60-704BD9D1BC37}" type="pres">
      <dgm:prSet presAssocID="{9704272F-1DD1-4D1B-BE8E-7CDFBDB1815D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2B4EEC-2EBA-4F09-AC93-B4A6AE879978}" type="presOf" srcId="{811DF0C2-55C6-4B7A-9846-B6A14A319924}" destId="{9C757C5B-79DA-4321-99C9-06DB43A57862}" srcOrd="0" destOrd="0" presId="urn:microsoft.com/office/officeart/2005/8/layout/hList2"/>
    <dgm:cxn modelId="{74D597A5-CA22-42A1-BA77-4F07B28FD9E1}" type="presOf" srcId="{F47961EB-A592-4455-818B-3A5BCCF9E894}" destId="{BC8C34D6-BEAF-4BDA-A4E0-6406C5AADCD6}" srcOrd="0" destOrd="1" presId="urn:microsoft.com/office/officeart/2005/8/layout/hList2"/>
    <dgm:cxn modelId="{F8049174-0091-4478-8C63-05ECF5242A30}" srcId="{0FCEFD2D-0D93-4F1C-AFD0-C1CB05910679}" destId="{FC340051-100B-4E43-9D6F-66586C9CD12D}" srcOrd="0" destOrd="0" parTransId="{9A00FB1A-7706-4B32-95E4-83225DA2DBEE}" sibTransId="{5509D622-8DE5-4DB2-98CF-15E043211CEB}"/>
    <dgm:cxn modelId="{55A735D7-5FC8-478E-A183-D1BF90DB7D2C}" srcId="{96642C6E-5D51-4B17-B8BA-0E22E3D043F3}" destId="{AE00FDAB-D853-4FCF-8929-414A09F298C9}" srcOrd="0" destOrd="0" parTransId="{119930ED-D37A-4102-A7D0-F44E7A6F56CB}" sibTransId="{DDADBFF7-4EAD-42F1-AA00-66B594D0C635}"/>
    <dgm:cxn modelId="{84E66CC2-70DB-47B2-B6A6-D31A31480891}" type="presOf" srcId="{E0196266-6179-47AA-A17A-C1D34EA59BC1}" destId="{BC8C34D6-BEAF-4BDA-A4E0-6406C5AADCD6}" srcOrd="0" destOrd="0" presId="urn:microsoft.com/office/officeart/2005/8/layout/hList2"/>
    <dgm:cxn modelId="{7572C373-77C4-42B0-B67F-68A82D772E6E}" type="presOf" srcId="{AE00FDAB-D853-4FCF-8929-414A09F298C9}" destId="{F765A71D-D39F-41B0-9B4C-1770F143A9C6}" srcOrd="0" destOrd="0" presId="urn:microsoft.com/office/officeart/2005/8/layout/hList2"/>
    <dgm:cxn modelId="{54D60C76-A020-4D5B-AC6B-95A40C4FFCBE}" type="presOf" srcId="{FC340051-100B-4E43-9D6F-66586C9CD12D}" destId="{27BBBD8C-C810-4947-B4AC-3CA8125FF7DB}" srcOrd="0" destOrd="0" presId="urn:microsoft.com/office/officeart/2005/8/layout/hList2"/>
    <dgm:cxn modelId="{6C4B7B6C-5207-41BB-9700-759C6BE7EDCC}" type="presOf" srcId="{9704272F-1DD1-4D1B-BE8E-7CDFBDB1815D}" destId="{583E59D6-982D-47AE-8C60-704BD9D1BC37}" srcOrd="0" destOrd="0" presId="urn:microsoft.com/office/officeart/2005/8/layout/hList2"/>
    <dgm:cxn modelId="{A58D1C1C-97DA-46D5-A43E-2B79989C3A6D}" type="presOf" srcId="{0FCEFD2D-0D93-4F1C-AFD0-C1CB05910679}" destId="{596FA22D-37F4-409D-9A1A-E49640793599}" srcOrd="0" destOrd="0" presId="urn:microsoft.com/office/officeart/2005/8/layout/hList2"/>
    <dgm:cxn modelId="{966827FF-DAB8-4E89-A099-1B240FDF1DE4}" srcId="{9704272F-1DD1-4D1B-BE8E-7CDFBDB1815D}" destId="{811DF0C2-55C6-4B7A-9846-B6A14A319924}" srcOrd="0" destOrd="0" parTransId="{5722C94A-936B-468C-989C-E3D2DF201AFC}" sibTransId="{3085D5CA-F350-41D8-880B-20F4EDDB60D4}"/>
    <dgm:cxn modelId="{5CFCB122-16D5-44AA-9562-096EEAC8FAC4}" srcId="{AE00FDAB-D853-4FCF-8929-414A09F298C9}" destId="{F47961EB-A592-4455-818B-3A5BCCF9E894}" srcOrd="1" destOrd="0" parTransId="{7A92BDB0-0E81-4943-A6E7-BFFE912893A2}" sibTransId="{11EB8040-A76F-4AF6-8FFF-15323B539840}"/>
    <dgm:cxn modelId="{AF9A9151-5AD1-4D60-9C14-4FACD43839E8}" srcId="{96642C6E-5D51-4B17-B8BA-0E22E3D043F3}" destId="{0FCEFD2D-0D93-4F1C-AFD0-C1CB05910679}" srcOrd="1" destOrd="0" parTransId="{B0B866BF-78C9-4F49-8E6D-3C25AD5AFA9D}" sibTransId="{3D06B360-8C8A-4558-B02A-EE0A423D265B}"/>
    <dgm:cxn modelId="{A687AB09-C910-4E51-B2AD-5EE0DBE42421}" srcId="{96642C6E-5D51-4B17-B8BA-0E22E3D043F3}" destId="{9704272F-1DD1-4D1B-BE8E-7CDFBDB1815D}" srcOrd="2" destOrd="0" parTransId="{1EB151E9-75F5-4B29-8FBF-341F585E0A22}" sibTransId="{554F36E5-B2E8-4673-A9A8-11077DB3CFBE}"/>
    <dgm:cxn modelId="{C8B6DF45-CCEE-4124-BA89-634498B131D8}" srcId="{AE00FDAB-D853-4FCF-8929-414A09F298C9}" destId="{E0196266-6179-47AA-A17A-C1D34EA59BC1}" srcOrd="0" destOrd="0" parTransId="{562B1DAE-FE04-4D6C-BA63-B9C967229338}" sibTransId="{FD45CF91-B804-4EBA-9CB7-9B517FD84662}"/>
    <dgm:cxn modelId="{7764291F-7070-4188-8998-8F97B5180EB9}" type="presOf" srcId="{96642C6E-5D51-4B17-B8BA-0E22E3D043F3}" destId="{06B6C1D6-8C11-4D66-9AEB-789B3D41FF88}" srcOrd="0" destOrd="0" presId="urn:microsoft.com/office/officeart/2005/8/layout/hList2"/>
    <dgm:cxn modelId="{9C5EAABC-D7ED-446F-AE9B-C1832831C9B1}" type="presParOf" srcId="{06B6C1D6-8C11-4D66-9AEB-789B3D41FF88}" destId="{FF0637FB-D52D-4236-BBAC-95B761DC04FB}" srcOrd="0" destOrd="0" presId="urn:microsoft.com/office/officeart/2005/8/layout/hList2"/>
    <dgm:cxn modelId="{31BC2D4A-5AB0-44B2-A1D1-CC37A55B8F04}" type="presParOf" srcId="{FF0637FB-D52D-4236-BBAC-95B761DC04FB}" destId="{7CF63915-C041-4C9A-B8C4-FBBF8AB9DA0D}" srcOrd="0" destOrd="0" presId="urn:microsoft.com/office/officeart/2005/8/layout/hList2"/>
    <dgm:cxn modelId="{3802AEB8-64A9-43AD-8F46-44547DA3EA55}" type="presParOf" srcId="{FF0637FB-D52D-4236-BBAC-95B761DC04FB}" destId="{BC8C34D6-BEAF-4BDA-A4E0-6406C5AADCD6}" srcOrd="1" destOrd="0" presId="urn:microsoft.com/office/officeart/2005/8/layout/hList2"/>
    <dgm:cxn modelId="{A601484E-BE97-4AE0-8BA4-0BB32CD8D857}" type="presParOf" srcId="{FF0637FB-D52D-4236-BBAC-95B761DC04FB}" destId="{F765A71D-D39F-41B0-9B4C-1770F143A9C6}" srcOrd="2" destOrd="0" presId="urn:microsoft.com/office/officeart/2005/8/layout/hList2"/>
    <dgm:cxn modelId="{270C6EA1-A5F5-4251-BDE9-25C29F7FB2DF}" type="presParOf" srcId="{06B6C1D6-8C11-4D66-9AEB-789B3D41FF88}" destId="{044EFEFB-B1DC-4E2A-ACA4-BC725B85AD54}" srcOrd="1" destOrd="0" presId="urn:microsoft.com/office/officeart/2005/8/layout/hList2"/>
    <dgm:cxn modelId="{6A27FBD1-5FE5-4103-B8DF-5729EB77B2F8}" type="presParOf" srcId="{06B6C1D6-8C11-4D66-9AEB-789B3D41FF88}" destId="{34E94713-E665-456D-AE2C-2F6A2D1BA017}" srcOrd="2" destOrd="0" presId="urn:microsoft.com/office/officeart/2005/8/layout/hList2"/>
    <dgm:cxn modelId="{FF4BCA95-CB0C-4737-A32C-66AC544D0A30}" type="presParOf" srcId="{34E94713-E665-456D-AE2C-2F6A2D1BA017}" destId="{EA89EC5A-5EA6-4C1A-BF29-59DFD1022FD0}" srcOrd="0" destOrd="0" presId="urn:microsoft.com/office/officeart/2005/8/layout/hList2"/>
    <dgm:cxn modelId="{539C677A-AB3E-4225-B8C2-CD6295D8110B}" type="presParOf" srcId="{34E94713-E665-456D-AE2C-2F6A2D1BA017}" destId="{27BBBD8C-C810-4947-B4AC-3CA8125FF7DB}" srcOrd="1" destOrd="0" presId="urn:microsoft.com/office/officeart/2005/8/layout/hList2"/>
    <dgm:cxn modelId="{192CA7F9-67D8-43AF-8342-8FE6C00F2737}" type="presParOf" srcId="{34E94713-E665-456D-AE2C-2F6A2D1BA017}" destId="{596FA22D-37F4-409D-9A1A-E49640793599}" srcOrd="2" destOrd="0" presId="urn:microsoft.com/office/officeart/2005/8/layout/hList2"/>
    <dgm:cxn modelId="{17CCB145-3C6A-4EC7-AE39-EF1B8D41BB09}" type="presParOf" srcId="{06B6C1D6-8C11-4D66-9AEB-789B3D41FF88}" destId="{B8255959-EB45-48B2-834B-0A376518FCF2}" srcOrd="3" destOrd="0" presId="urn:microsoft.com/office/officeart/2005/8/layout/hList2"/>
    <dgm:cxn modelId="{A54A9B9D-6B2C-46CF-9205-27980D1A1740}" type="presParOf" srcId="{06B6C1D6-8C11-4D66-9AEB-789B3D41FF88}" destId="{A654CEB9-0CD6-4655-ADB3-EB1C0391FAE9}" srcOrd="4" destOrd="0" presId="urn:microsoft.com/office/officeart/2005/8/layout/hList2"/>
    <dgm:cxn modelId="{0B81B7D3-3691-4A1D-843B-6FEFF0F83348}" type="presParOf" srcId="{A654CEB9-0CD6-4655-ADB3-EB1C0391FAE9}" destId="{7280C7DA-C150-44CD-9140-928DC74A04C4}" srcOrd="0" destOrd="0" presId="urn:microsoft.com/office/officeart/2005/8/layout/hList2"/>
    <dgm:cxn modelId="{E4098C55-3D66-4ECA-A34F-938AD43D161D}" type="presParOf" srcId="{A654CEB9-0CD6-4655-ADB3-EB1C0391FAE9}" destId="{9C757C5B-79DA-4321-99C9-06DB43A57862}" srcOrd="1" destOrd="0" presId="urn:microsoft.com/office/officeart/2005/8/layout/hList2"/>
    <dgm:cxn modelId="{37733AF7-153F-4EE0-9419-64AD815F48E9}" type="presParOf" srcId="{A654CEB9-0CD6-4655-ADB3-EB1C0391FAE9}" destId="{583E59D6-982D-47AE-8C60-704BD9D1BC37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AF386-E0D9-4E3C-911F-02C2053AB050}">
      <dsp:nvSpPr>
        <dsp:cNvPr id="0" name=""/>
        <dsp:cNvSpPr/>
      </dsp:nvSpPr>
      <dsp:spPr>
        <a:xfrm>
          <a:off x="6672021" y="2115043"/>
          <a:ext cx="852407" cy="2958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938"/>
              </a:lnTo>
              <a:lnTo>
                <a:pt x="852407" y="147938"/>
              </a:lnTo>
              <a:lnTo>
                <a:pt x="852407" y="2958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14492-C7FF-4972-B1A3-DC66AA3714E3}">
      <dsp:nvSpPr>
        <dsp:cNvPr id="0" name=""/>
        <dsp:cNvSpPr/>
      </dsp:nvSpPr>
      <dsp:spPr>
        <a:xfrm>
          <a:off x="5819614" y="2115043"/>
          <a:ext cx="852407" cy="295876"/>
        </a:xfrm>
        <a:custGeom>
          <a:avLst/>
          <a:gdLst/>
          <a:ahLst/>
          <a:cxnLst/>
          <a:rect l="0" t="0" r="0" b="0"/>
          <a:pathLst>
            <a:path>
              <a:moveTo>
                <a:pt x="852407" y="0"/>
              </a:moveTo>
              <a:lnTo>
                <a:pt x="852407" y="147938"/>
              </a:lnTo>
              <a:lnTo>
                <a:pt x="0" y="147938"/>
              </a:lnTo>
              <a:lnTo>
                <a:pt x="0" y="2958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A48FF1-4343-4DF9-B312-A5538C5F8297}">
      <dsp:nvSpPr>
        <dsp:cNvPr id="0" name=""/>
        <dsp:cNvSpPr/>
      </dsp:nvSpPr>
      <dsp:spPr>
        <a:xfrm>
          <a:off x="2409985" y="2115043"/>
          <a:ext cx="1704814" cy="2958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938"/>
              </a:lnTo>
              <a:lnTo>
                <a:pt x="1704814" y="147938"/>
              </a:lnTo>
              <a:lnTo>
                <a:pt x="1704814" y="2958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EE6BEC-180D-496F-8FD9-D16B0FF98B87}">
      <dsp:nvSpPr>
        <dsp:cNvPr id="0" name=""/>
        <dsp:cNvSpPr/>
      </dsp:nvSpPr>
      <dsp:spPr>
        <a:xfrm>
          <a:off x="2364265" y="2115043"/>
          <a:ext cx="91440" cy="2958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8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1B176-BEF4-4751-B256-28BB48FEB7C2}">
      <dsp:nvSpPr>
        <dsp:cNvPr id="0" name=""/>
        <dsp:cNvSpPr/>
      </dsp:nvSpPr>
      <dsp:spPr>
        <a:xfrm>
          <a:off x="705171" y="2115043"/>
          <a:ext cx="1704814" cy="295876"/>
        </a:xfrm>
        <a:custGeom>
          <a:avLst/>
          <a:gdLst/>
          <a:ahLst/>
          <a:cxnLst/>
          <a:rect l="0" t="0" r="0" b="0"/>
          <a:pathLst>
            <a:path>
              <a:moveTo>
                <a:pt x="1704814" y="0"/>
              </a:moveTo>
              <a:lnTo>
                <a:pt x="1704814" y="147938"/>
              </a:lnTo>
              <a:lnTo>
                <a:pt x="0" y="147938"/>
              </a:lnTo>
              <a:lnTo>
                <a:pt x="0" y="2958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E03D16-7C99-48D0-B4F9-5AA533BE4BFB}">
      <dsp:nvSpPr>
        <dsp:cNvPr id="0" name=""/>
        <dsp:cNvSpPr/>
      </dsp:nvSpPr>
      <dsp:spPr>
        <a:xfrm>
          <a:off x="1705517" y="1410574"/>
          <a:ext cx="1408937" cy="704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Simple Agent</a:t>
          </a:r>
          <a:endParaRPr lang="en-US" sz="2400" kern="1200" dirty="0"/>
        </a:p>
      </dsp:txBody>
      <dsp:txXfrm>
        <a:off x="1705517" y="1410574"/>
        <a:ext cx="1408937" cy="704468"/>
      </dsp:txXfrm>
    </dsp:sp>
    <dsp:sp modelId="{4E645378-1FC1-4417-A52F-B0097C90CA9F}">
      <dsp:nvSpPr>
        <dsp:cNvPr id="0" name=""/>
        <dsp:cNvSpPr/>
      </dsp:nvSpPr>
      <dsp:spPr>
        <a:xfrm>
          <a:off x="703" y="2410919"/>
          <a:ext cx="1408937" cy="704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Comms</a:t>
          </a:r>
          <a:endParaRPr lang="en-US" sz="2400" kern="1200" dirty="0"/>
        </a:p>
      </dsp:txBody>
      <dsp:txXfrm>
        <a:off x="703" y="2410919"/>
        <a:ext cx="1408937" cy="704468"/>
      </dsp:txXfrm>
    </dsp:sp>
    <dsp:sp modelId="{D711D92E-DAFC-455C-85D3-2EF57E78AB91}">
      <dsp:nvSpPr>
        <dsp:cNvPr id="0" name=""/>
        <dsp:cNvSpPr/>
      </dsp:nvSpPr>
      <dsp:spPr>
        <a:xfrm>
          <a:off x="1705517" y="2410919"/>
          <a:ext cx="1408937" cy="704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Action Definitions</a:t>
          </a:r>
          <a:endParaRPr lang="en-US" sz="2400" kern="1200" dirty="0"/>
        </a:p>
      </dsp:txBody>
      <dsp:txXfrm>
        <a:off x="1705517" y="2410919"/>
        <a:ext cx="1408937" cy="704468"/>
      </dsp:txXfrm>
    </dsp:sp>
    <dsp:sp modelId="{19E08962-D7FB-42D0-B752-03767691A52F}">
      <dsp:nvSpPr>
        <dsp:cNvPr id="0" name=""/>
        <dsp:cNvSpPr/>
      </dsp:nvSpPr>
      <dsp:spPr>
        <a:xfrm>
          <a:off x="3410331" y="2410919"/>
          <a:ext cx="1408937" cy="704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Role</a:t>
          </a:r>
          <a:endParaRPr lang="en-US" sz="2400" kern="1200" dirty="0"/>
        </a:p>
      </dsp:txBody>
      <dsp:txXfrm>
        <a:off x="3410331" y="2410919"/>
        <a:ext cx="1408937" cy="704468"/>
      </dsp:txXfrm>
    </dsp:sp>
    <dsp:sp modelId="{9C219F64-6A61-4C2D-87E2-139BF18001E7}">
      <dsp:nvSpPr>
        <dsp:cNvPr id="0" name=""/>
        <dsp:cNvSpPr/>
      </dsp:nvSpPr>
      <dsp:spPr>
        <a:xfrm>
          <a:off x="5967552" y="1410574"/>
          <a:ext cx="1408937" cy="704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Queue Agent</a:t>
          </a:r>
          <a:endParaRPr lang="en-US" sz="2400" kern="1200" dirty="0"/>
        </a:p>
      </dsp:txBody>
      <dsp:txXfrm>
        <a:off x="5967552" y="1410574"/>
        <a:ext cx="1408937" cy="704468"/>
      </dsp:txXfrm>
    </dsp:sp>
    <dsp:sp modelId="{3737E5F6-E7C6-477F-8432-6F4D363DAFF5}">
      <dsp:nvSpPr>
        <dsp:cNvPr id="0" name=""/>
        <dsp:cNvSpPr/>
      </dsp:nvSpPr>
      <dsp:spPr>
        <a:xfrm>
          <a:off x="5115145" y="2410919"/>
          <a:ext cx="1408937" cy="704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Comms</a:t>
          </a:r>
          <a:endParaRPr lang="en-US" sz="2400" kern="1200" dirty="0"/>
        </a:p>
      </dsp:txBody>
      <dsp:txXfrm>
        <a:off x="5115145" y="2410919"/>
        <a:ext cx="1408937" cy="704468"/>
      </dsp:txXfrm>
    </dsp:sp>
    <dsp:sp modelId="{38D31803-8824-4F51-8399-6D79CD97D012}">
      <dsp:nvSpPr>
        <dsp:cNvPr id="0" name=""/>
        <dsp:cNvSpPr/>
      </dsp:nvSpPr>
      <dsp:spPr>
        <a:xfrm>
          <a:off x="6819959" y="2410919"/>
          <a:ext cx="1408937" cy="704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Priority Queue</a:t>
          </a:r>
          <a:endParaRPr lang="en-US" sz="2400" kern="1200" dirty="0"/>
        </a:p>
      </dsp:txBody>
      <dsp:txXfrm>
        <a:off x="6819959" y="2410919"/>
        <a:ext cx="1408937" cy="7044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A71D-D39F-41B0-9B4C-1770F143A9C6}">
      <dsp:nvSpPr>
        <dsp:cNvPr id="0" name=""/>
        <dsp:cNvSpPr/>
      </dsp:nvSpPr>
      <dsp:spPr>
        <a:xfrm rot="16200000">
          <a:off x="-709771" y="1189791"/>
          <a:ext cx="1783080" cy="292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7922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Queue</a:t>
          </a:r>
          <a:endParaRPr lang="en-US" sz="1400" kern="1200" dirty="0"/>
        </a:p>
      </dsp:txBody>
      <dsp:txXfrm>
        <a:off x="-709771" y="1189791"/>
        <a:ext cx="1783080" cy="292447"/>
      </dsp:txXfrm>
    </dsp:sp>
    <dsp:sp modelId="{BC8C34D6-BEAF-4BDA-A4E0-6406C5AADCD6}">
      <dsp:nvSpPr>
        <dsp:cNvPr id="0" name=""/>
        <dsp:cNvSpPr/>
      </dsp:nvSpPr>
      <dsp:spPr>
        <a:xfrm>
          <a:off x="327991" y="444475"/>
          <a:ext cx="1456697" cy="1783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257922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Nut:1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Red Nut:2</a:t>
          </a:r>
          <a:endParaRPr lang="en-US" sz="1800" kern="1200" dirty="0"/>
        </a:p>
      </dsp:txBody>
      <dsp:txXfrm>
        <a:off x="327991" y="444475"/>
        <a:ext cx="1456697" cy="1783080"/>
      </dsp:txXfrm>
    </dsp:sp>
    <dsp:sp modelId="{7CF63915-C041-4C9A-B8C4-FBBF8AB9DA0D}">
      <dsp:nvSpPr>
        <dsp:cNvPr id="0" name=""/>
        <dsp:cNvSpPr/>
      </dsp:nvSpPr>
      <dsp:spPr>
        <a:xfrm>
          <a:off x="35544" y="58444"/>
          <a:ext cx="584894" cy="584894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6FA22D-37F4-409D-9A1A-E49640793599}">
      <dsp:nvSpPr>
        <dsp:cNvPr id="0" name=""/>
        <dsp:cNvSpPr/>
      </dsp:nvSpPr>
      <dsp:spPr>
        <a:xfrm rot="16200000">
          <a:off x="1428111" y="1189791"/>
          <a:ext cx="1783080" cy="292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7922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Fastener</a:t>
          </a:r>
          <a:endParaRPr lang="en-US" sz="1400" kern="1200" dirty="0"/>
        </a:p>
      </dsp:txBody>
      <dsp:txXfrm>
        <a:off x="1428111" y="1189791"/>
        <a:ext cx="1783080" cy="292447"/>
      </dsp:txXfrm>
    </dsp:sp>
    <dsp:sp modelId="{27BBBD8C-C810-4947-B4AC-3CA8125FF7DB}">
      <dsp:nvSpPr>
        <dsp:cNvPr id="0" name=""/>
        <dsp:cNvSpPr/>
      </dsp:nvSpPr>
      <dsp:spPr>
        <a:xfrm>
          <a:off x="2465875" y="444475"/>
          <a:ext cx="1456697" cy="1783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257922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Nut:1</a:t>
          </a:r>
          <a:endParaRPr lang="en-US" sz="1800" kern="1200" dirty="0"/>
        </a:p>
      </dsp:txBody>
      <dsp:txXfrm>
        <a:off x="2465875" y="444475"/>
        <a:ext cx="1456697" cy="1783080"/>
      </dsp:txXfrm>
    </dsp:sp>
    <dsp:sp modelId="{EA89EC5A-5EA6-4C1A-BF29-59DFD1022FD0}">
      <dsp:nvSpPr>
        <dsp:cNvPr id="0" name=""/>
        <dsp:cNvSpPr/>
      </dsp:nvSpPr>
      <dsp:spPr>
        <a:xfrm>
          <a:off x="2173427" y="58444"/>
          <a:ext cx="584894" cy="584894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3E59D6-982D-47AE-8C60-704BD9D1BC37}">
      <dsp:nvSpPr>
        <dsp:cNvPr id="0" name=""/>
        <dsp:cNvSpPr/>
      </dsp:nvSpPr>
      <dsp:spPr>
        <a:xfrm rot="16200000">
          <a:off x="3565994" y="1189791"/>
          <a:ext cx="1783080" cy="292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7922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Painter</a:t>
          </a:r>
          <a:endParaRPr lang="en-US" sz="1400" kern="1200" dirty="0"/>
        </a:p>
      </dsp:txBody>
      <dsp:txXfrm>
        <a:off x="3565994" y="1189791"/>
        <a:ext cx="1783080" cy="292447"/>
      </dsp:txXfrm>
    </dsp:sp>
    <dsp:sp modelId="{9C757C5B-79DA-4321-99C9-06DB43A57862}">
      <dsp:nvSpPr>
        <dsp:cNvPr id="0" name=""/>
        <dsp:cNvSpPr/>
      </dsp:nvSpPr>
      <dsp:spPr>
        <a:xfrm>
          <a:off x="4603758" y="444475"/>
          <a:ext cx="1456697" cy="1783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257922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Red Nut:2</a:t>
          </a:r>
          <a:endParaRPr lang="en-US" sz="1800" kern="1200" dirty="0"/>
        </a:p>
      </dsp:txBody>
      <dsp:txXfrm>
        <a:off x="4603758" y="444475"/>
        <a:ext cx="1456697" cy="1783080"/>
      </dsp:txXfrm>
    </dsp:sp>
    <dsp:sp modelId="{7280C7DA-C150-44CD-9140-928DC74A04C4}">
      <dsp:nvSpPr>
        <dsp:cNvPr id="0" name=""/>
        <dsp:cNvSpPr/>
      </dsp:nvSpPr>
      <dsp:spPr>
        <a:xfrm>
          <a:off x="4311311" y="58444"/>
          <a:ext cx="584894" cy="584894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D38B-8142-47E6-8BAA-CA7B53FD721E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778E-B83A-497D-90F0-6EAB6D3D7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9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D38B-8142-47E6-8BAA-CA7B53FD721E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778E-B83A-497D-90F0-6EAB6D3D7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D38B-8142-47E6-8BAA-CA7B53FD721E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778E-B83A-497D-90F0-6EAB6D3D7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6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D38B-8142-47E6-8BAA-CA7B53FD721E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778E-B83A-497D-90F0-6EAB6D3D7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0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D38B-8142-47E6-8BAA-CA7B53FD721E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778E-B83A-497D-90F0-6EAB6D3D7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9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D38B-8142-47E6-8BAA-CA7B53FD721E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778E-B83A-497D-90F0-6EAB6D3D7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3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D38B-8142-47E6-8BAA-CA7B53FD721E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778E-B83A-497D-90F0-6EAB6D3D7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2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D38B-8142-47E6-8BAA-CA7B53FD721E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778E-B83A-497D-90F0-6EAB6D3D7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D38B-8142-47E6-8BAA-CA7B53FD721E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778E-B83A-497D-90F0-6EAB6D3D7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6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D38B-8142-47E6-8BAA-CA7B53FD721E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778E-B83A-497D-90F0-6EAB6D3D7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2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D38B-8142-47E6-8BAA-CA7B53FD721E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778E-B83A-497D-90F0-6EAB6D3D7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4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2D38B-8142-47E6-8BAA-CA7B53FD721E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C778E-B83A-497D-90F0-6EAB6D3D7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4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7.jpe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7.jpeg"/><Relationship Id="rId7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7.jpeg"/><Relationship Id="rId7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9.jpe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3.png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9.jpeg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9.jpeg"/><Relationship Id="rId4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.jpeg"/><Relationship Id="rId4" Type="http://schemas.openxmlformats.org/officeDocument/2006/relationships/image" Target="../media/image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MAAS-Hub</a:t>
            </a:r>
            <a:br>
              <a:rPr lang="en-US" dirty="0" smtClean="0"/>
            </a:br>
            <a:r>
              <a:rPr lang="en-US" sz="2700" dirty="0" smtClean="0"/>
              <a:t>Scalable homogenous architecture for multi agent systems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Moazzam Abdullah Khan</a:t>
            </a:r>
          </a:p>
          <a:p>
            <a:r>
              <a:rPr lang="en-US" sz="2000" dirty="0" err="1" smtClean="0"/>
              <a:t>Daiem</a:t>
            </a:r>
            <a:r>
              <a:rPr lang="en-US" sz="2000" dirty="0" smtClean="0"/>
              <a:t> Nadir Ali</a:t>
            </a:r>
          </a:p>
          <a:p>
            <a:r>
              <a:rPr lang="en-US" sz="2000" dirty="0" smtClean="0"/>
              <a:t>Nour Soufi</a:t>
            </a:r>
          </a:p>
          <a:p>
            <a:r>
              <a:rPr lang="en-US" sz="2000" dirty="0" err="1" smtClean="0"/>
              <a:t>Segun</a:t>
            </a:r>
            <a:r>
              <a:rPr lang="en-US" sz="2000" dirty="0" smtClean="0"/>
              <a:t> </a:t>
            </a:r>
            <a:r>
              <a:rPr lang="en-US" sz="2000" dirty="0" err="1" smtClean="0"/>
              <a:t>Ajibola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1191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:\Studies\MS\Semester 4\MAAS\Images\Recep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8" t="11572" b="24594"/>
          <a:stretch/>
        </p:blipFill>
        <p:spPr bwMode="auto">
          <a:xfrm>
            <a:off x="4252709" y="2819400"/>
            <a:ext cx="3214891" cy="17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:\Studies\MS\Semester 4\MAAS\Images\Perfect-Custom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109" y="2867891"/>
            <a:ext cx="22352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2743200" y="1919128"/>
            <a:ext cx="1509509" cy="1365568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pic>
        <p:nvPicPr>
          <p:cNvPr id="8" name="Picture 2" descr="H:\Studies\MS\Semester 4\MAAS\Images\AML14SS.jp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70" y="1995632"/>
            <a:ext cx="1280968" cy="128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947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:\Studies\MS\Semester 4\MAAS\Images\Recep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8" t="11572" b="24594"/>
          <a:stretch/>
        </p:blipFill>
        <p:spPr bwMode="auto">
          <a:xfrm>
            <a:off x="4252709" y="2819400"/>
            <a:ext cx="3214891" cy="17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:\Studies\MS\Semester 4\MAAS\Images\Perfect-Custom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109" y="2867891"/>
            <a:ext cx="22352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6324600" y="1919128"/>
            <a:ext cx="1509509" cy="1365568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pic>
        <p:nvPicPr>
          <p:cNvPr id="8" name="Picture 2" descr="H:\Studies\MS\Semester 4\MAAS\Images\AML14S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232" y="1960418"/>
            <a:ext cx="1280968" cy="128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:\Studies\MS\Semester 4\MAAS\Images\AML14SS.jp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743200"/>
            <a:ext cx="488084" cy="48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483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pic>
        <p:nvPicPr>
          <p:cNvPr id="2052" name="Picture 4" descr="H:\Studies\MS\Semester 4\MAAS\Images\Recep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8" t="11572" b="24594"/>
          <a:stretch/>
        </p:blipFill>
        <p:spPr bwMode="auto">
          <a:xfrm>
            <a:off x="457200" y="2798618"/>
            <a:ext cx="3214891" cy="17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2529091" y="1898346"/>
            <a:ext cx="1509509" cy="1365568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H:\Studies\MS\Semester 4\MAAS\Images\queuesmal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9" b="39006"/>
          <a:stretch/>
        </p:blipFill>
        <p:spPr bwMode="auto">
          <a:xfrm>
            <a:off x="2529091" y="5105400"/>
            <a:ext cx="3887933" cy="138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H:\Studies\MS\Semester 4\MAAS\Images\Truck_fro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548319"/>
            <a:ext cx="2983238" cy="202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:\Studies\MS\Semester 4\MAAS\Images\AML14S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1960418"/>
            <a:ext cx="1280968" cy="128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:\Studies\MS\Semester 4\MAAS\Images\AML14SS.jp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743200"/>
            <a:ext cx="477982" cy="47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328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pic>
        <p:nvPicPr>
          <p:cNvPr id="2052" name="Picture 4" descr="H:\Studies\MS\Semester 4\MAAS\Images\Recep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8" t="11572" b="24594"/>
          <a:stretch/>
        </p:blipFill>
        <p:spPr bwMode="auto">
          <a:xfrm>
            <a:off x="457200" y="2798618"/>
            <a:ext cx="3214891" cy="17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2529091" y="1898346"/>
            <a:ext cx="1509509" cy="1365568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:\Studies\MS\Semester 4\MAAS\Images\AML14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1960418"/>
            <a:ext cx="1280968" cy="128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:\Studies\MS\Semester 4\MAAS\Images\queuesmall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9" b="39006"/>
          <a:stretch/>
        </p:blipFill>
        <p:spPr bwMode="auto">
          <a:xfrm>
            <a:off x="2529091" y="5105400"/>
            <a:ext cx="3887933" cy="138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H:\Studies\MS\Semester 4\MAAS\Images\Truck_fro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548319"/>
            <a:ext cx="2983238" cy="202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4129291" y="4572000"/>
            <a:ext cx="1509509" cy="1365568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H:\Studies\MS\Semester 4\MAAS\Images\AML14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00" y="4634072"/>
            <a:ext cx="1280968" cy="128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3505200" y="3886200"/>
            <a:ext cx="304800" cy="12192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H:\Studies\MS\Semester 4\MAAS\Images\AML14SS.jp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743200"/>
            <a:ext cx="477982" cy="47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562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pic>
        <p:nvPicPr>
          <p:cNvPr id="2052" name="Picture 4" descr="H:\Studies\MS\Semester 4\MAAS\Images\Recep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8" t="11572" b="24594"/>
          <a:stretch/>
        </p:blipFill>
        <p:spPr bwMode="auto">
          <a:xfrm>
            <a:off x="457200" y="2798618"/>
            <a:ext cx="3214891" cy="17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2529091" y="1898346"/>
            <a:ext cx="1509509" cy="1365568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:\Studies\MS\Semester 4\MAAS\Images\AML14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1960418"/>
            <a:ext cx="1280968" cy="128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:\Studies\MS\Semester 4\MAAS\Images\queuesmall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9" b="39006"/>
          <a:stretch/>
        </p:blipFill>
        <p:spPr bwMode="auto">
          <a:xfrm>
            <a:off x="2529091" y="5105400"/>
            <a:ext cx="3887933" cy="138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H:\Studies\MS\Semester 4\MAAS\Images\Truck_fro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548319"/>
            <a:ext cx="2983238" cy="202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4129291" y="4572000"/>
            <a:ext cx="1509509" cy="1365568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H:\Studies\MS\Semester 4\MAAS\Images\AML14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00" y="4634072"/>
            <a:ext cx="1280968" cy="128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ular Callout 10"/>
          <p:cNvSpPr/>
          <p:nvPr/>
        </p:nvSpPr>
        <p:spPr>
          <a:xfrm>
            <a:off x="6110491" y="1905000"/>
            <a:ext cx="1509509" cy="1365568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791200" y="4038600"/>
            <a:ext cx="838200" cy="10668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H:\Studies\MS\Semester 4\MAAS\Images\AML14SS.jp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743200"/>
            <a:ext cx="477982" cy="47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84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pic>
        <p:nvPicPr>
          <p:cNvPr id="2052" name="Picture 4" descr="H:\Studies\MS\Semester 4\MAAS\Images\Recep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8" t="11572" b="24594"/>
          <a:stretch/>
        </p:blipFill>
        <p:spPr bwMode="auto">
          <a:xfrm>
            <a:off x="457200" y="2798618"/>
            <a:ext cx="3214891" cy="17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2529091" y="1898346"/>
            <a:ext cx="1509509" cy="1365568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:\Studies\MS\Semester 4\MAAS\Images\AML14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1960418"/>
            <a:ext cx="1280968" cy="128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:\Studies\MS\Semester 4\MAAS\Images\queuesmall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9" b="39006"/>
          <a:stretch/>
        </p:blipFill>
        <p:spPr bwMode="auto">
          <a:xfrm>
            <a:off x="2529091" y="5105400"/>
            <a:ext cx="3887933" cy="138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H:\Studies\MS\Semester 4\MAAS\Images\Truck_fro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548319"/>
            <a:ext cx="2983238" cy="202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4129291" y="4572000"/>
            <a:ext cx="1509509" cy="1365568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H:\Studies\MS\Semester 4\MAAS\Images\AML14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00" y="4634072"/>
            <a:ext cx="1280968" cy="128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ular Callout 10"/>
          <p:cNvSpPr/>
          <p:nvPr/>
        </p:nvSpPr>
        <p:spPr>
          <a:xfrm>
            <a:off x="6110491" y="1905000"/>
            <a:ext cx="1509509" cy="1365568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867400" y="4191000"/>
            <a:ext cx="838200" cy="9144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H:\Studies\MS\Semester 4\MAAS\Images\AML14SS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086" y="2540774"/>
            <a:ext cx="636074" cy="63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:\Studies\MS\Semester 4\MAAS\Images\AML14SS.jp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743200"/>
            <a:ext cx="477982" cy="47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195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pic>
        <p:nvPicPr>
          <p:cNvPr id="2052" name="Picture 4" descr="H:\Studies\MS\Semester 4\MAAS\Images\Recep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8" t="11572" b="24594"/>
          <a:stretch/>
        </p:blipFill>
        <p:spPr bwMode="auto">
          <a:xfrm>
            <a:off x="457200" y="2798618"/>
            <a:ext cx="3214891" cy="17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2529091" y="1898346"/>
            <a:ext cx="1509509" cy="1365568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:\Studies\MS\Semester 4\MAAS\Images\AML14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1960418"/>
            <a:ext cx="1280968" cy="128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:\Studies\MS\Semester 4\MAAS\Images\queuesmall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9" b="39006"/>
          <a:stretch/>
        </p:blipFill>
        <p:spPr bwMode="auto">
          <a:xfrm>
            <a:off x="2529091" y="5105400"/>
            <a:ext cx="3887933" cy="138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H:\Studies\MS\Semester 4\MAAS\Images\Truck_fro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548319"/>
            <a:ext cx="2983238" cy="202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4129291" y="4572000"/>
            <a:ext cx="1509509" cy="1365568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H:\Studies\MS\Semester 4\MAAS\Images\AML14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00" y="4634072"/>
            <a:ext cx="1280968" cy="128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ular Callout 10"/>
          <p:cNvSpPr/>
          <p:nvPr/>
        </p:nvSpPr>
        <p:spPr>
          <a:xfrm>
            <a:off x="6110491" y="1905000"/>
            <a:ext cx="1509509" cy="1365568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239000" y="3962400"/>
            <a:ext cx="533400" cy="11430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H:\Studies\MS\Semester 4\MAAS\Images\AML14SS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540774"/>
            <a:ext cx="636074" cy="63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:\Studies\MS\Semester 4\MAAS\Images\unname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906851"/>
            <a:ext cx="1782764" cy="178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:\Studies\MS\Semester 4\MAAS\Images\AML14SS.jp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743200"/>
            <a:ext cx="477982" cy="47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109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pic>
        <p:nvPicPr>
          <p:cNvPr id="2052" name="Picture 4" descr="H:\Studies\MS\Semester 4\MAAS\Images\Recep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8" t="11572" b="24594"/>
          <a:stretch/>
        </p:blipFill>
        <p:spPr bwMode="auto">
          <a:xfrm>
            <a:off x="457200" y="2798618"/>
            <a:ext cx="3214891" cy="17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2529091" y="1898346"/>
            <a:ext cx="1509509" cy="1365568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:\Studies\MS\Semester 4\MAAS\Images\AML14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1960418"/>
            <a:ext cx="1280968" cy="128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:\Studies\MS\Semester 4\MAAS\Images\queuesmall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9" b="39006"/>
          <a:stretch/>
        </p:blipFill>
        <p:spPr bwMode="auto">
          <a:xfrm>
            <a:off x="2529091" y="5105400"/>
            <a:ext cx="3887933" cy="138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H:\Studies\MS\Semester 4\MAAS\Images\Truck_fro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548319"/>
            <a:ext cx="2983238" cy="202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4129291" y="4572000"/>
            <a:ext cx="1509509" cy="1365568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H:\Studies\MS\Semester 4\MAAS\Images\AML14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00" y="4634072"/>
            <a:ext cx="1280968" cy="128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ular Callout 10"/>
          <p:cNvSpPr/>
          <p:nvPr/>
        </p:nvSpPr>
        <p:spPr>
          <a:xfrm>
            <a:off x="6110491" y="1905000"/>
            <a:ext cx="1509509" cy="1365568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7239000" y="4191000"/>
            <a:ext cx="533400" cy="9144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H:\Studies\MS\Semester 4\MAAS\Images\AML14SS.jp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540774"/>
            <a:ext cx="636074" cy="63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:\Studies\MS\Semester 4\MAAS\Images\unname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906851"/>
            <a:ext cx="1782764" cy="178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:\Studies\MS\Semester 4\MAAS\Images\AML14SS.jp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743200"/>
            <a:ext cx="477982" cy="47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88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pic>
        <p:nvPicPr>
          <p:cNvPr id="2052" name="Picture 4" descr="H:\Studies\MS\Semester 4\MAAS\Images\Recep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8" t="11572" b="24594"/>
          <a:stretch/>
        </p:blipFill>
        <p:spPr bwMode="auto">
          <a:xfrm>
            <a:off x="457200" y="2798618"/>
            <a:ext cx="3214891" cy="17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2529091" y="1898346"/>
            <a:ext cx="1509509" cy="1365568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:\Studies\MS\Semester 4\MAAS\Images\AML14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1960418"/>
            <a:ext cx="1280968" cy="128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:\Studies\MS\Semester 4\MAAS\Images\queuesmall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9" b="39006"/>
          <a:stretch/>
        </p:blipFill>
        <p:spPr bwMode="auto">
          <a:xfrm>
            <a:off x="2529091" y="5105400"/>
            <a:ext cx="3887933" cy="138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H:\Studies\MS\Semester 4\MAAS\Images\Truck_fro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548319"/>
            <a:ext cx="2983238" cy="202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4129291" y="4572000"/>
            <a:ext cx="1509509" cy="1365568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H:\Studies\MS\Semester 4\MAAS\Images\AML14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00" y="4634072"/>
            <a:ext cx="1280968" cy="128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ular Callout 10"/>
          <p:cNvSpPr/>
          <p:nvPr/>
        </p:nvSpPr>
        <p:spPr>
          <a:xfrm>
            <a:off x="6110491" y="1905000"/>
            <a:ext cx="1509509" cy="1365568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129291" y="3241386"/>
            <a:ext cx="1433309" cy="2918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H:\Studies\MS\Semester 4\MAAS\Images\AML14SS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086" y="2540774"/>
            <a:ext cx="636074" cy="63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:\Studies\MS\Semester 4\MAAS\Images\AML14SS.jp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743200"/>
            <a:ext cx="477982" cy="47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470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H:\Studies\MS\Semester 4\MAAS\Images\Truck_fro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548319"/>
            <a:ext cx="2983238" cy="202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pic>
        <p:nvPicPr>
          <p:cNvPr id="2052" name="Picture 4" descr="H:\Studies\MS\Semester 4\MAAS\Images\Recept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8" t="11572" b="24594"/>
          <a:stretch/>
        </p:blipFill>
        <p:spPr bwMode="auto">
          <a:xfrm>
            <a:off x="457200" y="2798618"/>
            <a:ext cx="3214891" cy="17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6324600" y="1898346"/>
            <a:ext cx="1509509" cy="1365568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:\Studies\MS\Semester 4\MAAS\Images\AML14S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109" y="1960418"/>
            <a:ext cx="1280968" cy="128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:\Studies\MS\Semester 4\MAAS\Images\queuesmall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9" b="39006"/>
          <a:stretch/>
        </p:blipFill>
        <p:spPr bwMode="auto">
          <a:xfrm>
            <a:off x="2529091" y="5105400"/>
            <a:ext cx="3887933" cy="138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4038600" y="3241386"/>
            <a:ext cx="17526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H:\Studies\MS\Semester 4\MAAS\Images\AML14SS.jp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418" y="2743200"/>
            <a:ext cx="477982" cy="47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43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Customer places order</a:t>
            </a:r>
          </a:p>
          <a:p>
            <a:pPr lvl="1"/>
            <a:r>
              <a:rPr lang="en-US" dirty="0" smtClean="0"/>
              <a:t>Orders require multiple steps to complete</a:t>
            </a:r>
          </a:p>
          <a:p>
            <a:r>
              <a:rPr lang="en-US" dirty="0" smtClean="0"/>
              <a:t>Agents have to complete the order</a:t>
            </a:r>
          </a:p>
          <a:p>
            <a:pPr lvl="1"/>
            <a:r>
              <a:rPr lang="en-US" dirty="0" smtClean="0"/>
              <a:t>Agents have specializations</a:t>
            </a:r>
          </a:p>
          <a:p>
            <a:pPr lvl="2"/>
            <a:r>
              <a:rPr lang="en-US" dirty="0" smtClean="0"/>
              <a:t>Transporting</a:t>
            </a:r>
          </a:p>
          <a:p>
            <a:pPr lvl="3"/>
            <a:r>
              <a:rPr lang="en-US" dirty="0" smtClean="0"/>
              <a:t>Can move</a:t>
            </a:r>
          </a:p>
          <a:p>
            <a:pPr lvl="2"/>
            <a:r>
              <a:rPr lang="en-US" dirty="0" smtClean="0"/>
              <a:t>Painting</a:t>
            </a:r>
          </a:p>
          <a:p>
            <a:pPr lvl="3"/>
            <a:r>
              <a:rPr lang="en-US" dirty="0" smtClean="0"/>
              <a:t>Can paint</a:t>
            </a:r>
          </a:p>
          <a:p>
            <a:pPr lvl="2"/>
            <a:r>
              <a:rPr lang="en-US" dirty="0" smtClean="0"/>
              <a:t>Fastening</a:t>
            </a:r>
          </a:p>
          <a:p>
            <a:pPr lvl="3"/>
            <a:r>
              <a:rPr lang="en-US" dirty="0" smtClean="0"/>
              <a:t>Can fasten two objects together</a:t>
            </a:r>
          </a:p>
          <a:p>
            <a:r>
              <a:rPr lang="en-US" dirty="0" smtClean="0"/>
              <a:t>Deliver finished order to 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772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H:\Studies\MS\Semester 4\MAAS\Images\Truck_fro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48319"/>
            <a:ext cx="2983238" cy="202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1524000" y="1898346"/>
            <a:ext cx="1509509" cy="1365568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:\Studies\MS\Semester 4\MAAS\Images\AML14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509" y="1960418"/>
            <a:ext cx="1280968" cy="128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:\Studies\MS\Semester 4\MAAS\Images\queuesmall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9" b="39006"/>
          <a:stretch/>
        </p:blipFill>
        <p:spPr bwMode="auto">
          <a:xfrm>
            <a:off x="2529091" y="5105400"/>
            <a:ext cx="3887933" cy="138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:\Studies\MS\Semester 4\MAAS\Images\unnam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77657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3886200" y="3241386"/>
            <a:ext cx="17526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H:\Studies\MS\Semester 4\MAAS\Images\AML14SS.jp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743200"/>
            <a:ext cx="477982" cy="47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256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:\Studies\MS\Semester 4\MAAS\Images\unna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77657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H:\Studies\MS\Semester 4\MAAS\Images\Truck_fro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48319"/>
            <a:ext cx="2983238" cy="202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6796291" y="1898346"/>
            <a:ext cx="1509509" cy="1365568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:\Studies\MS\Semester 4\MAAS\Images\AML14S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0" y="1960418"/>
            <a:ext cx="1280968" cy="128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:\Studies\MS\Semester 4\MAAS\Images\queuesmall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9" b="39006"/>
          <a:stretch/>
        </p:blipFill>
        <p:spPr bwMode="auto">
          <a:xfrm>
            <a:off x="2529091" y="5105400"/>
            <a:ext cx="3887933" cy="138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3886200" y="3241386"/>
            <a:ext cx="17526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:\Studies\MS\Semester 4\MAAS\Images\AML14SS.jp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818" y="2743200"/>
            <a:ext cx="477982" cy="47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32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:\Studies\MS\Semester 4\MAAS\Images\unna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77657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H:\Studies\MS\Semester 4\MAAS\Images\Truck_fro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48319"/>
            <a:ext cx="2983238" cy="202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6796291" y="1898346"/>
            <a:ext cx="1509509" cy="1365568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:\Studies\MS\Semester 4\MAAS\Images\AML14SS.jp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0" y="1960418"/>
            <a:ext cx="1280968" cy="128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:\Studies\MS\Semester 4\MAAS\Images\queuesmall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9" b="39006"/>
          <a:stretch/>
        </p:blipFill>
        <p:spPr bwMode="auto">
          <a:xfrm>
            <a:off x="2529091" y="5105400"/>
            <a:ext cx="3887933" cy="138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850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:\Studies\MS\Semester 4\MAAS\Images\unna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77657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H:\Studies\MS\Semester 4\MAAS\Images\Truck_fro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48319"/>
            <a:ext cx="2983238" cy="202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6796291" y="1898346"/>
            <a:ext cx="1509509" cy="1365568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:\Studies\MS\Semester 4\MAAS\Images\AML14SS.jp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0" y="1960418"/>
            <a:ext cx="1280968" cy="128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:\Studies\MS\Semester 4\MAAS\Images\queuesmall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9" b="39006"/>
          <a:stretch/>
        </p:blipFill>
        <p:spPr bwMode="auto">
          <a:xfrm>
            <a:off x="2529091" y="5105400"/>
            <a:ext cx="3887933" cy="138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4129291" y="4572000"/>
            <a:ext cx="1509509" cy="1365568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H:\Studies\MS\Semester 4\MAAS\Images\AML14SS.jp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561" y="4586432"/>
            <a:ext cx="1280968" cy="128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5867400" y="4343400"/>
            <a:ext cx="928892" cy="91138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188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:\Studies\MS\Semester 4\MAAS\Images\unna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77657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H:\Studies\MS\Semester 4\MAAS\Images\Truck_fro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48319"/>
            <a:ext cx="2983238" cy="202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6796291" y="1898346"/>
            <a:ext cx="1509509" cy="1365568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:\Studies\MS\Semester 4\MAAS\Images\AML14SS.jp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0" y="1960418"/>
            <a:ext cx="1280968" cy="128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:\Studies\MS\Semester 4\MAAS\Images\queuesmall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9" b="39006"/>
          <a:stretch/>
        </p:blipFill>
        <p:spPr bwMode="auto">
          <a:xfrm>
            <a:off x="2529091" y="5105400"/>
            <a:ext cx="3887933" cy="138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4129291" y="4572000"/>
            <a:ext cx="1509509" cy="1365568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H:\Studies\MS\Semester 4\MAAS\Images\AML14SS.jp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561" y="4586432"/>
            <a:ext cx="1280968" cy="128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2667000" y="4343400"/>
            <a:ext cx="1219200" cy="649403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ular Callout 13"/>
          <p:cNvSpPr/>
          <p:nvPr/>
        </p:nvSpPr>
        <p:spPr>
          <a:xfrm>
            <a:off x="2182680" y="1858531"/>
            <a:ext cx="1509509" cy="1365568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220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:\Studies\MS\Semester 4\MAAS\Images\unna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77657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H:\Studies\MS\Semester 4\MAAS\Images\Truck_fro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48319"/>
            <a:ext cx="2983238" cy="202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6796291" y="1898346"/>
            <a:ext cx="1509509" cy="1365568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:\Studies\MS\Semester 4\MAAS\Images\AML14SS.jp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0" y="1960418"/>
            <a:ext cx="1280968" cy="128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:\Studies\MS\Semester 4\MAAS\Images\queuesmall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9" b="39006"/>
          <a:stretch/>
        </p:blipFill>
        <p:spPr bwMode="auto">
          <a:xfrm>
            <a:off x="2529091" y="5105400"/>
            <a:ext cx="3887933" cy="138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4129291" y="4572000"/>
            <a:ext cx="1509509" cy="1365568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H:\Studies\MS\Semester 4\MAAS\Images\AML14SS.jp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561" y="4586432"/>
            <a:ext cx="1280968" cy="128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2617192" y="4419600"/>
            <a:ext cx="1269008" cy="80731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ular Callout 13"/>
          <p:cNvSpPr/>
          <p:nvPr/>
        </p:nvSpPr>
        <p:spPr>
          <a:xfrm>
            <a:off x="2182680" y="1858531"/>
            <a:ext cx="1509509" cy="1365568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2" descr="H:\Studies\MS\Semester 4\MAAS\Images\AML14SS.jp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950" y="2438400"/>
            <a:ext cx="640484" cy="64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073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:\Studies\MS\Semester 4\MAAS\Images\unna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77657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H:\Studies\MS\Semester 4\MAAS\Images\Truck_fro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48319"/>
            <a:ext cx="2983238" cy="202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6796291" y="1898346"/>
            <a:ext cx="1509509" cy="1365568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:\Studies\MS\Semester 4\MAAS\Images\AML14SS.jp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0" y="1960418"/>
            <a:ext cx="1280968" cy="128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:\Studies\MS\Semester 4\MAAS\Images\queuesmall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9" b="39006"/>
          <a:stretch/>
        </p:blipFill>
        <p:spPr bwMode="auto">
          <a:xfrm>
            <a:off x="2529091" y="5105400"/>
            <a:ext cx="3887933" cy="138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4129291" y="4572000"/>
            <a:ext cx="1509509" cy="1365568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H:\Studies\MS\Semester 4\MAAS\Images\AML14SS.jp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561" y="4586432"/>
            <a:ext cx="1280968" cy="128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:\Studies\MS\Semester 4\MAAS\Images\matt-icons_packag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225" y="4992803"/>
            <a:ext cx="1673094" cy="161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3745238" y="3560159"/>
            <a:ext cx="1893562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ular Callout 13"/>
          <p:cNvSpPr/>
          <p:nvPr/>
        </p:nvSpPr>
        <p:spPr>
          <a:xfrm>
            <a:off x="2182680" y="1858531"/>
            <a:ext cx="1509509" cy="1365568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2" descr="H:\Studies\MS\Semester 4\MAAS\Images\AML14SS.jp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434" y="2438400"/>
            <a:ext cx="640484" cy="64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71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:\Studies\MS\Semester 4\MAAS\Images\unna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77657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H:\Studies\MS\Semester 4\MAAS\Images\Truck_fro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48319"/>
            <a:ext cx="2983238" cy="202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pic>
        <p:nvPicPr>
          <p:cNvPr id="4098" name="Picture 2" descr="H:\Studies\MS\Semester 4\MAAS\Images\queuesmall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9" b="39006"/>
          <a:stretch/>
        </p:blipFill>
        <p:spPr bwMode="auto">
          <a:xfrm>
            <a:off x="2529091" y="5105400"/>
            <a:ext cx="3887933" cy="138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:\Studies\MS\Semester 4\MAAS\Images\matt-icons_packag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225" y="4992803"/>
            <a:ext cx="1673094" cy="161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>
            <a:endCxn id="4099" idx="3"/>
          </p:cNvCxnSpPr>
          <p:nvPr/>
        </p:nvCxnSpPr>
        <p:spPr>
          <a:xfrm flipH="1">
            <a:off x="3745238" y="3560159"/>
            <a:ext cx="2045962" cy="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ular Callout 13"/>
          <p:cNvSpPr/>
          <p:nvPr/>
        </p:nvSpPr>
        <p:spPr>
          <a:xfrm>
            <a:off x="2182680" y="1858531"/>
            <a:ext cx="1509509" cy="1365568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2" descr="H:\Studies\MS\Semester 4\MAAS\Images\AML14SS.jp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564" y="1905000"/>
            <a:ext cx="1220353" cy="122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317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H:\Studies\MS\Semester 4\MAAS\Images\Truck_fro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48319"/>
            <a:ext cx="2983238" cy="202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pic>
        <p:nvPicPr>
          <p:cNvPr id="4098" name="Picture 2" descr="H:\Studies\MS\Semester 4\MAAS\Images\queuesmal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9" b="39006"/>
          <a:stretch/>
        </p:blipFill>
        <p:spPr bwMode="auto">
          <a:xfrm>
            <a:off x="2529091" y="5105400"/>
            <a:ext cx="3887933" cy="138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:\Studies\MS\Semester 4\MAAS\Images\matt-icons_packag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335535"/>
            <a:ext cx="2543876" cy="24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ular Callout 13"/>
          <p:cNvSpPr/>
          <p:nvPr/>
        </p:nvSpPr>
        <p:spPr>
          <a:xfrm>
            <a:off x="2182680" y="1858531"/>
            <a:ext cx="1509509" cy="1365568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2" descr="H:\Studies\MS\Semester 4\MAAS\Images\AML14SS.jp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564" y="1905000"/>
            <a:ext cx="1220353" cy="122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864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H:\Studies\MS\Semester 4\MAAS\Images\Truck_fro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48319"/>
            <a:ext cx="2983238" cy="202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pic>
        <p:nvPicPr>
          <p:cNvPr id="4098" name="Picture 2" descr="H:\Studies\MS\Semester 4\MAAS\Images\queuesmal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9" b="39006"/>
          <a:stretch/>
        </p:blipFill>
        <p:spPr bwMode="auto">
          <a:xfrm>
            <a:off x="2529091" y="5105400"/>
            <a:ext cx="3887933" cy="138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:\Studies\MS\Semester 4\MAAS\Images\matt-icons_packag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335535"/>
            <a:ext cx="2543876" cy="24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3962400" y="3733800"/>
            <a:ext cx="19812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ular Callout 13"/>
          <p:cNvSpPr/>
          <p:nvPr/>
        </p:nvSpPr>
        <p:spPr>
          <a:xfrm>
            <a:off x="6720091" y="1858531"/>
            <a:ext cx="1509509" cy="1365568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2" descr="H:\Studies\MS\Semester 4\MAAS\Images\AML14SS.jp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975" y="1905000"/>
            <a:ext cx="1220353" cy="122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27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Unlimited resources</a:t>
            </a:r>
          </a:p>
          <a:p>
            <a:pPr lvl="1"/>
            <a:r>
              <a:rPr lang="en-US" dirty="0" smtClean="0"/>
              <a:t>All orders can be completed</a:t>
            </a:r>
          </a:p>
          <a:p>
            <a:pPr lvl="1"/>
            <a:r>
              <a:rPr lang="en-US" dirty="0" smtClean="0"/>
              <a:t>No need to prioritize orders to maximize profit</a:t>
            </a:r>
          </a:p>
          <a:p>
            <a:r>
              <a:rPr lang="en-US" dirty="0" smtClean="0"/>
              <a:t>Release time</a:t>
            </a:r>
          </a:p>
          <a:p>
            <a:pPr lvl="1"/>
            <a:r>
              <a:rPr lang="en-US" dirty="0" smtClean="0"/>
              <a:t>Orders are released with individual specified delays</a:t>
            </a:r>
          </a:p>
          <a:p>
            <a:r>
              <a:rPr lang="en-US" dirty="0" smtClean="0"/>
              <a:t>No deadlines</a:t>
            </a:r>
          </a:p>
          <a:p>
            <a:pPr lvl="1"/>
            <a:r>
              <a:rPr lang="en-US" dirty="0" smtClean="0"/>
              <a:t>Orders don’t have a deadline attached</a:t>
            </a:r>
          </a:p>
          <a:p>
            <a:pPr lvl="1"/>
            <a:r>
              <a:rPr lang="en-US" dirty="0" smtClean="0"/>
              <a:t>No need to prioritize orders to maximize profit</a:t>
            </a:r>
          </a:p>
          <a:p>
            <a:r>
              <a:rPr lang="en-US" dirty="0" smtClean="0"/>
              <a:t>Fixed processing time</a:t>
            </a:r>
          </a:p>
          <a:p>
            <a:pPr lvl="1"/>
            <a:r>
              <a:rPr lang="en-US" dirty="0" smtClean="0"/>
              <a:t>Each step has a specific completion delay</a:t>
            </a:r>
          </a:p>
          <a:p>
            <a:pPr lvl="1"/>
            <a:r>
              <a:rPr lang="en-US" dirty="0" smtClean="0"/>
              <a:t>Location and distance doesn’t affect step completion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961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Peculiarities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Yellow papers based communication</a:t>
            </a:r>
          </a:p>
          <a:p>
            <a:pPr lvl="2"/>
            <a:r>
              <a:rPr lang="en-US" dirty="0" smtClean="0"/>
              <a:t>Centralized but robust</a:t>
            </a:r>
          </a:p>
          <a:p>
            <a:pPr lvl="1"/>
            <a:r>
              <a:rPr lang="en-US" dirty="0" smtClean="0"/>
              <a:t>Micro contracts</a:t>
            </a:r>
          </a:p>
          <a:p>
            <a:pPr lvl="2"/>
            <a:r>
              <a:rPr lang="en-US" dirty="0" smtClean="0"/>
              <a:t>Contract look ahead only 1 step</a:t>
            </a:r>
          </a:p>
          <a:p>
            <a:pPr lvl="3"/>
            <a:r>
              <a:rPr lang="en-US" dirty="0" smtClean="0"/>
              <a:t>Little bandwidth overhead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Deadline based </a:t>
            </a:r>
            <a:r>
              <a:rPr lang="en-US" dirty="0" smtClean="0"/>
              <a:t>prioritization isn’t implemented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6014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JADE issues</a:t>
            </a:r>
          </a:p>
          <a:p>
            <a:pPr lvl="1"/>
            <a:r>
              <a:rPr lang="en-US" dirty="0" smtClean="0"/>
              <a:t>Minor implementation issues</a:t>
            </a:r>
          </a:p>
          <a:p>
            <a:r>
              <a:rPr lang="en-US" dirty="0" smtClean="0"/>
              <a:t>Tools used</a:t>
            </a:r>
          </a:p>
          <a:p>
            <a:pPr lvl="1"/>
            <a:r>
              <a:rPr lang="en-US" dirty="0" smtClean="0"/>
              <a:t>Ticker behaviors</a:t>
            </a:r>
          </a:p>
          <a:p>
            <a:pPr lvl="1"/>
            <a:r>
              <a:rPr lang="en-US" dirty="0" smtClean="0"/>
              <a:t>RE Initiators</a:t>
            </a:r>
          </a:p>
          <a:p>
            <a:pPr lvl="1"/>
            <a:r>
              <a:rPr lang="en-US" dirty="0" smtClean="0"/>
              <a:t>Priority Queues</a:t>
            </a:r>
          </a:p>
          <a:p>
            <a:pPr lvl="1"/>
            <a:r>
              <a:rPr lang="en-US" dirty="0" smtClean="0"/>
              <a:t>Yellow pages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Finite State Machines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074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 architecture</a:t>
            </a:r>
          </a:p>
          <a:p>
            <a:r>
              <a:rPr lang="en-US" dirty="0" smtClean="0"/>
              <a:t>Can be used ideally in any scenario</a:t>
            </a:r>
          </a:p>
          <a:p>
            <a:pPr lvl="1"/>
            <a:r>
              <a:rPr lang="en-US" dirty="0" smtClean="0"/>
              <a:t>Computational complexity restricts to relatively high end devices</a:t>
            </a:r>
          </a:p>
          <a:p>
            <a:pPr lvl="2"/>
            <a:r>
              <a:rPr lang="en-US" dirty="0" smtClean="0"/>
              <a:t>ARM based devices ideal</a:t>
            </a:r>
          </a:p>
          <a:p>
            <a:pPr lvl="2"/>
            <a:r>
              <a:rPr lang="en-US" dirty="0" smtClean="0"/>
              <a:t>Not suitable for microcontrollers</a:t>
            </a:r>
          </a:p>
          <a:p>
            <a:r>
              <a:rPr lang="en-US" dirty="0" smtClean="0"/>
              <a:t>Deadlines can be accommodated by changing priority number</a:t>
            </a:r>
          </a:p>
        </p:txBody>
      </p:sp>
    </p:spTree>
    <p:extLst>
      <p:ext uri="{BB962C8B-B14F-4D97-AF65-F5344CB8AC3E}">
        <p14:creationId xmlns:p14="http://schemas.microsoft.com/office/powerpoint/2010/main" val="2265073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H:\Studies\MS\Semester 4\MAAS\Images\Perfect-Custom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554" y="2442641"/>
            <a:ext cx="508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4887685" y="766241"/>
            <a:ext cx="2862955" cy="2432368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00" dirty="0" smtClean="0">
                <a:solidFill>
                  <a:schemeClr val="tx1"/>
                </a:solidFill>
              </a:rPr>
              <a:t>?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74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agents</a:t>
            </a:r>
          </a:p>
          <a:p>
            <a:pPr lvl="1"/>
            <a:r>
              <a:rPr lang="en-US" dirty="0" smtClean="0"/>
              <a:t>Homogenous</a:t>
            </a:r>
          </a:p>
          <a:p>
            <a:pPr lvl="1"/>
            <a:r>
              <a:rPr lang="en-US" dirty="0" smtClean="0"/>
              <a:t>Versatile</a:t>
            </a:r>
          </a:p>
          <a:p>
            <a:pPr lvl="1"/>
            <a:r>
              <a:rPr lang="en-US" dirty="0" smtClean="0"/>
              <a:t>Indefinitely scalable</a:t>
            </a:r>
            <a:endParaRPr lang="en-US" dirty="0"/>
          </a:p>
        </p:txBody>
      </p:sp>
      <p:pic>
        <p:nvPicPr>
          <p:cNvPr id="1026" name="Picture 2" descr="http://rack.1.mshcdn.com/media/ZgkyMDEyLzEyLzA0L2RkL21lZXRiYXh0ZXJhLmJ4OC5qcGcKcAl0aHVtYgkxMjAweDYyNyMKZQlqcGc/16776006/395/meet-baxter-a-robot-with-common-sense-video--35e3c9bad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11"/>
          <a:stretch/>
        </p:blipFill>
        <p:spPr bwMode="auto">
          <a:xfrm>
            <a:off x="4800600" y="1676400"/>
            <a:ext cx="4080164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66310" y="4572000"/>
            <a:ext cx="4107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Baxter Robot: A versatile robot worker capable of doing complex tasks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480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31291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8196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733800" y="5193145"/>
            <a:ext cx="121920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733800" y="3505200"/>
            <a:ext cx="121920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Simple</a:t>
            </a:r>
          </a:p>
          <a:p>
            <a:pPr algn="ctr"/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524000" y="3352800"/>
            <a:ext cx="129540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Acquisition Queue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410200" y="3505200"/>
            <a:ext cx="129540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Delivery Queue</a:t>
            </a:r>
            <a:endParaRPr lang="en-US" dirty="0"/>
          </a:p>
        </p:txBody>
      </p:sp>
      <p:cxnSp>
        <p:nvCxnSpPr>
          <p:cNvPr id="13" name="Elbow Connector 12"/>
          <p:cNvCxnSpPr>
            <a:stCxn id="4" idx="1"/>
            <a:endCxn id="8" idx="2"/>
          </p:cNvCxnSpPr>
          <p:nvPr/>
        </p:nvCxnSpPr>
        <p:spPr>
          <a:xfrm rot="10800000">
            <a:off x="2171700" y="4064001"/>
            <a:ext cx="1562100" cy="148474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" idx="3"/>
            <a:endCxn id="9" idx="2"/>
          </p:cNvCxnSpPr>
          <p:nvPr/>
        </p:nvCxnSpPr>
        <p:spPr>
          <a:xfrm flipV="1">
            <a:off x="4953000" y="4216400"/>
            <a:ext cx="1104900" cy="133234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0"/>
            <a:endCxn id="6" idx="2"/>
          </p:cNvCxnSpPr>
          <p:nvPr/>
        </p:nvCxnSpPr>
        <p:spPr>
          <a:xfrm rot="5400000" flipH="1" flipV="1">
            <a:off x="3855028" y="4704773"/>
            <a:ext cx="976745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3"/>
            <a:endCxn id="9" idx="1"/>
          </p:cNvCxnSpPr>
          <p:nvPr/>
        </p:nvCxnSpPr>
        <p:spPr>
          <a:xfrm>
            <a:off x="4953000" y="3860800"/>
            <a:ext cx="457200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1524000" y="1752600"/>
            <a:ext cx="129540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Generator</a:t>
            </a:r>
            <a:endParaRPr lang="en-US" dirty="0"/>
          </a:p>
        </p:txBody>
      </p:sp>
      <p:cxnSp>
        <p:nvCxnSpPr>
          <p:cNvPr id="35" name="Elbow Connector 34"/>
          <p:cNvCxnSpPr>
            <a:stCxn id="33" idx="2"/>
            <a:endCxn id="8" idx="0"/>
          </p:cNvCxnSpPr>
          <p:nvPr/>
        </p:nvCxnSpPr>
        <p:spPr>
          <a:xfrm rot="5400000">
            <a:off x="1727200" y="2908300"/>
            <a:ext cx="889000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3" idx="1"/>
            <a:endCxn id="4" idx="1"/>
          </p:cNvCxnSpPr>
          <p:nvPr/>
        </p:nvCxnSpPr>
        <p:spPr>
          <a:xfrm rot="10800000" flipH="1" flipV="1">
            <a:off x="1524000" y="2108199"/>
            <a:ext cx="2209800" cy="3440545"/>
          </a:xfrm>
          <a:prstGeom prst="bentConnector3">
            <a:avLst>
              <a:gd name="adj1" fmla="val -103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357003" y="1752600"/>
            <a:ext cx="1896595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 Number Generator</a:t>
            </a:r>
            <a:endParaRPr lang="en-US" dirty="0"/>
          </a:p>
        </p:txBody>
      </p:sp>
      <p:cxnSp>
        <p:nvCxnSpPr>
          <p:cNvPr id="40" name="Elbow Connector 39"/>
          <p:cNvCxnSpPr>
            <a:stCxn id="33" idx="3"/>
            <a:endCxn id="38" idx="1"/>
          </p:cNvCxnSpPr>
          <p:nvPr/>
        </p:nvCxnSpPr>
        <p:spPr>
          <a:xfrm>
            <a:off x="2819400" y="2108200"/>
            <a:ext cx="537603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7179183" y="3505200"/>
            <a:ext cx="1567434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OutwardQueGUI</a:t>
            </a:r>
            <a:endParaRPr lang="en-US" dirty="0"/>
          </a:p>
        </p:txBody>
      </p:sp>
      <p:cxnSp>
        <p:nvCxnSpPr>
          <p:cNvPr id="44" name="Elbow Connector 43"/>
          <p:cNvCxnSpPr>
            <a:stCxn id="9" idx="3"/>
            <a:endCxn id="42" idx="1"/>
          </p:cNvCxnSpPr>
          <p:nvPr/>
        </p:nvCxnSpPr>
        <p:spPr>
          <a:xfrm>
            <a:off x="6705600" y="3860800"/>
            <a:ext cx="473583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867400" y="2438400"/>
            <a:ext cx="121920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Priority Queue</a:t>
            </a:r>
            <a:endParaRPr lang="en-US" dirty="0"/>
          </a:p>
        </p:txBody>
      </p:sp>
      <p:cxnSp>
        <p:nvCxnSpPr>
          <p:cNvPr id="10" name="Elbow Connector 9"/>
          <p:cNvCxnSpPr/>
          <p:nvPr/>
        </p:nvCxnSpPr>
        <p:spPr>
          <a:xfrm rot="5400000" flipH="1" flipV="1">
            <a:off x="3911600" y="1225550"/>
            <a:ext cx="558800" cy="3695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0"/>
            <a:endCxn id="21" idx="1"/>
          </p:cNvCxnSpPr>
          <p:nvPr/>
        </p:nvCxnSpPr>
        <p:spPr>
          <a:xfrm rot="5400000" flipH="1" flipV="1">
            <a:off x="4749800" y="2387600"/>
            <a:ext cx="711200" cy="15240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407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94705" y="1616198"/>
            <a:ext cx="5602191" cy="508940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</a:t>
            </a:r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86200" y="1948414"/>
            <a:ext cx="121920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57400" y="4246082"/>
            <a:ext cx="134112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Transporter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794760" y="4271482"/>
            <a:ext cx="134112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Painter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1934682"/>
            <a:ext cx="1812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Simple </a:t>
            </a:r>
            <a:r>
              <a:rPr lang="en-US" dirty="0" smtClean="0">
                <a:solidFill>
                  <a:schemeClr val="bg1"/>
                </a:solidFill>
              </a:rPr>
              <a:t>Worker States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08320" y="4271482"/>
            <a:ext cx="134112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Fastener</a:t>
            </a:r>
            <a:endParaRPr lang="en-US" dirty="0"/>
          </a:p>
        </p:txBody>
      </p:sp>
      <p:cxnSp>
        <p:nvCxnSpPr>
          <p:cNvPr id="13" name="Elbow Connector 12"/>
          <p:cNvCxnSpPr>
            <a:stCxn id="4" idx="2"/>
            <a:endCxn id="5" idx="0"/>
          </p:cNvCxnSpPr>
          <p:nvPr/>
        </p:nvCxnSpPr>
        <p:spPr>
          <a:xfrm rot="5400000">
            <a:off x="2818646" y="2568928"/>
            <a:ext cx="1586468" cy="1767840"/>
          </a:xfrm>
          <a:prstGeom prst="bentConnector3">
            <a:avLst>
              <a:gd name="adj1" fmla="val 779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" idx="2"/>
            <a:endCxn id="6" idx="0"/>
          </p:cNvCxnSpPr>
          <p:nvPr/>
        </p:nvCxnSpPr>
        <p:spPr>
          <a:xfrm rot="5400000">
            <a:off x="3674626" y="3450308"/>
            <a:ext cx="1611868" cy="30480"/>
          </a:xfrm>
          <a:prstGeom prst="bentConnector3">
            <a:avLst>
              <a:gd name="adj1" fmla="val 809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2"/>
            <a:endCxn id="9" idx="0"/>
          </p:cNvCxnSpPr>
          <p:nvPr/>
        </p:nvCxnSpPr>
        <p:spPr>
          <a:xfrm rot="16200000" flipH="1">
            <a:off x="4581406" y="2574008"/>
            <a:ext cx="1611868" cy="1783080"/>
          </a:xfrm>
          <a:prstGeom prst="bentConnector3">
            <a:avLst>
              <a:gd name="adj1" fmla="val 766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981200" y="2823682"/>
            <a:ext cx="121920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Capability</a:t>
            </a:r>
            <a:endParaRPr lang="en-US" dirty="0"/>
          </a:p>
        </p:txBody>
      </p:sp>
      <p:cxnSp>
        <p:nvCxnSpPr>
          <p:cNvPr id="21" name="Elbow Connector 20"/>
          <p:cNvCxnSpPr/>
          <p:nvPr/>
        </p:nvCxnSpPr>
        <p:spPr>
          <a:xfrm>
            <a:off x="3200400" y="3179282"/>
            <a:ext cx="1258570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057400" y="5410200"/>
            <a:ext cx="134112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 Strategy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4724400" y="5410200"/>
            <a:ext cx="134112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Passive Strategy</a:t>
            </a:r>
            <a:endParaRPr lang="en-US" dirty="0"/>
          </a:p>
        </p:txBody>
      </p:sp>
      <p:cxnSp>
        <p:nvCxnSpPr>
          <p:cNvPr id="35" name="Elbow Connector 34"/>
          <p:cNvCxnSpPr>
            <a:stCxn id="5" idx="2"/>
            <a:endCxn id="30" idx="0"/>
          </p:cNvCxnSpPr>
          <p:nvPr/>
        </p:nvCxnSpPr>
        <p:spPr>
          <a:xfrm rot="5400000">
            <a:off x="2501501" y="5183741"/>
            <a:ext cx="45291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" idx="2"/>
            <a:endCxn id="31" idx="0"/>
          </p:cNvCxnSpPr>
          <p:nvPr/>
        </p:nvCxnSpPr>
        <p:spPr>
          <a:xfrm rot="16200000" flipH="1">
            <a:off x="4716381" y="4731621"/>
            <a:ext cx="427518" cy="9296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9" idx="2"/>
            <a:endCxn id="31" idx="0"/>
          </p:cNvCxnSpPr>
          <p:nvPr/>
        </p:nvCxnSpPr>
        <p:spPr>
          <a:xfrm rot="5400000">
            <a:off x="5623161" y="4754481"/>
            <a:ext cx="427518" cy="8839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59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and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Every agent registers on yellow pages</a:t>
            </a:r>
          </a:p>
          <a:p>
            <a:r>
              <a:rPr lang="en-US" sz="2800" dirty="0" smtClean="0"/>
              <a:t>Queue holds information on agent inventories</a:t>
            </a:r>
          </a:p>
          <a:p>
            <a:r>
              <a:rPr lang="en-US" sz="2800" dirty="0" smtClean="0"/>
              <a:t>Objects have a number representing overall progress (step number) which is currently treated as priority</a:t>
            </a:r>
            <a:endParaRPr lang="en-US" sz="28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1495755"/>
              </p:ext>
            </p:extLst>
          </p:nvPr>
        </p:nvGraphicFramePr>
        <p:xfrm>
          <a:off x="1600200" y="4038600"/>
          <a:ext cx="60960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3657600" y="4648200"/>
            <a:ext cx="4191000" cy="10668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352800" y="4876800"/>
            <a:ext cx="3048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145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:\Studies\MS\Semester 4\MAAS\Images\Perfect-Custom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109" y="2867891"/>
            <a:ext cx="22352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:\Studies\MS\Semester 4\MAAS\Images\Recept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8" t="11572" b="24594"/>
          <a:stretch/>
        </p:blipFill>
        <p:spPr bwMode="auto">
          <a:xfrm>
            <a:off x="4252709" y="2819400"/>
            <a:ext cx="3214891" cy="17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243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323</Words>
  <Application>Microsoft Office PowerPoint</Application>
  <PresentationFormat>On-screen Show (4:3)</PresentationFormat>
  <Paragraphs>131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MAAS-Hub Scalable homogenous architecture for multi agent systems</vt:lpstr>
      <vt:lpstr>Challenge</vt:lpstr>
      <vt:lpstr>Assumptions</vt:lpstr>
      <vt:lpstr>Our Motivations</vt:lpstr>
      <vt:lpstr>Structure</vt:lpstr>
      <vt:lpstr>Class Diagram</vt:lpstr>
      <vt:lpstr>Worker Roles</vt:lpstr>
      <vt:lpstr>Command and Control</vt:lpstr>
      <vt:lpstr>Flow</vt:lpstr>
      <vt:lpstr>Flow</vt:lpstr>
      <vt:lpstr>Flow</vt:lpstr>
      <vt:lpstr>Flow</vt:lpstr>
      <vt:lpstr>Flow</vt:lpstr>
      <vt:lpstr>Flow</vt:lpstr>
      <vt:lpstr>Flow</vt:lpstr>
      <vt:lpstr>Flow</vt:lpstr>
      <vt:lpstr>Flow</vt:lpstr>
      <vt:lpstr>Flow</vt:lpstr>
      <vt:lpstr>Flow</vt:lpstr>
      <vt:lpstr>Flow</vt:lpstr>
      <vt:lpstr>Flow</vt:lpstr>
      <vt:lpstr>Flow</vt:lpstr>
      <vt:lpstr>Flow</vt:lpstr>
      <vt:lpstr>Flow</vt:lpstr>
      <vt:lpstr>Flow</vt:lpstr>
      <vt:lpstr>Flow</vt:lpstr>
      <vt:lpstr>Flow</vt:lpstr>
      <vt:lpstr>Flow</vt:lpstr>
      <vt:lpstr>Flow</vt:lpstr>
      <vt:lpstr>Peculiarities</vt:lpstr>
      <vt:lpstr>Implementation</vt:lpstr>
      <vt:lpstr>Lessons Learned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MAAS-Hub</dc:title>
  <dc:creator>MAK</dc:creator>
  <cp:lastModifiedBy>MAK</cp:lastModifiedBy>
  <cp:revision>21</cp:revision>
  <dcterms:created xsi:type="dcterms:W3CDTF">2016-01-19T21:52:18Z</dcterms:created>
  <dcterms:modified xsi:type="dcterms:W3CDTF">2016-02-02T21:17:17Z</dcterms:modified>
</cp:coreProperties>
</file>