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4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67A5E-CDB8-48E6-9561-E5CEBEFDA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BD4531-EB35-4B07-BCDF-432678B14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3E1EA-843B-4F2A-AEDA-971F5895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7ED4-E3DB-482B-B65B-2C6A4C77E6A6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1F08B-EF72-4AB4-90A8-3B428314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0BD0D-556E-4BCC-9538-1DD23C65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5634-85D6-41D3-8759-95C464374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27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2597C-2CB3-4430-AB66-9B70B7002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F222A3-0A1A-46D0-BFD5-6FFC861E7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97F19-DC90-493A-8CFD-1ECEE99F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7ED4-E3DB-482B-B65B-2C6A4C77E6A6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2F8F5-F824-4407-A332-3E9E49C9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A4DEE-B699-4408-9794-48762179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5634-85D6-41D3-8759-95C464374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41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D3D783-4050-405C-B03E-76C73F7D9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B68BEC-1ED3-49F1-A010-0773F09D6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ECABCB-8F00-4E39-B169-902412E2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7ED4-E3DB-482B-B65B-2C6A4C77E6A6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5E9C6-82B5-4176-BD51-30734E77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206FE-0FFB-4A62-80EE-52CB764F1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5634-85D6-41D3-8759-95C464374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16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01552-BBCE-4AC8-AD77-8CE486D1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6811B-93F8-4EA3-AFD0-9AC97B03E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4B150-C782-4AEF-9852-300990DF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7ED4-E3DB-482B-B65B-2C6A4C77E6A6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695DE-E2FE-48F1-8299-D9319271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C5AD9C-F013-4A3A-99BE-9200F401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5634-85D6-41D3-8759-95C464374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1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5EAB9-1B2A-4939-BABD-371275C3F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757293-07D1-453F-805D-BD0A78244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3805C-BE53-4EB2-85ED-300C8CB5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7ED4-E3DB-482B-B65B-2C6A4C77E6A6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0C5C7-549C-466B-B3A2-14CE8B59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8A008-E7E0-4387-BD9D-B07CB68C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5634-85D6-41D3-8759-95C464374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24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91FDA-1BD9-47C7-B674-48C16A4D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5EBDF-796E-44AD-A5FF-76F5D9F10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6C4FF8-4983-449A-AAC2-7214D3C40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EC2DF1-7621-4876-8FB9-6358FDB3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7ED4-E3DB-482B-B65B-2C6A4C77E6A6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0D5931-6809-4B82-B58C-FE8BE488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6EC76D-C9F5-42BA-9DF8-B518F681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5634-85D6-41D3-8759-95C464374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39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E5836-117F-4E69-8056-447891EA7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56ACD1-3F47-49BA-BF42-1CC547378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F081A3-7477-41F9-B304-2782B21D0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7BEE77-173F-4BE8-BC30-C26B978A3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FC26F0-894C-47B2-B8C0-36A2C9228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6DCD66-247B-4800-8E6A-56D943D2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7ED4-E3DB-482B-B65B-2C6A4C77E6A6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FA7683-A9AE-4361-AD01-DEBC6A4B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97BAB2-DD30-4774-8F38-1682554F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5634-85D6-41D3-8759-95C464374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89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47DE0-A54D-4570-A877-7D6BC0FD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7C2A14-8D3C-4CC4-9C93-5AF00B6D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7ED4-E3DB-482B-B65B-2C6A4C77E6A6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0DAB19-30C0-4F74-88CF-D026410A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E8F7BB-3B0F-40B7-95ED-CF033C9C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5634-85D6-41D3-8759-95C464374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53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454D1C-E31B-47BB-AB62-334C377A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7ED4-E3DB-482B-B65B-2C6A4C77E6A6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D9F287-3EF3-4348-ACDB-D11D2F74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C726F2-9A0E-4840-BDC6-E43656B5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5634-85D6-41D3-8759-95C464374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56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CB6FD-D675-4F77-A587-6E2707D9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69F598-B2D3-4C8B-869E-A004526CB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7AD34B-785B-42D7-BAFA-EE393ABF6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6549F8-9A3C-4E38-B0EC-0BE3450C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7ED4-E3DB-482B-B65B-2C6A4C77E6A6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DD4D79-A977-4FE2-8E8C-7B4139168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A5AEAB-824F-4897-81C5-405CC82B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5634-85D6-41D3-8759-95C464374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89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E97A9-07E5-4581-9DA2-A5F427F87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A953DC-70AD-48A7-AD2B-9B95045F4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3B2AA9-D52E-46EE-816B-12273E374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617B81-E4D7-44DF-9BB6-6AD01566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7ED4-E3DB-482B-B65B-2C6A4C77E6A6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0BDDD-E60D-42D5-B09A-57ED164A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816ECB-5E3C-4EBD-8C0D-DB24D84F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5634-85D6-41D3-8759-95C464374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80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FEBBF7-A04A-4058-A61D-FEA2C3CA9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FD5389-50C6-412D-BFB0-EA584F746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5D2D1-73AA-4B64-AC61-F033232CF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27ED4-E3DB-482B-B65B-2C6A4C77E6A6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7B9EB3-14F5-487A-BD2E-F6E5823AE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FD4E6-3FF9-467D-85A4-9A9ECC951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55634-85D6-41D3-8759-95C464374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82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FF522-D07D-4656-8E3C-C6BF0FBD2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Class structure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1DF14E-FDC7-428D-8AAC-1CFB730CC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14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EF558-7050-48F9-A5B7-A3781B54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27" y="0"/>
            <a:ext cx="10515600" cy="1325563"/>
          </a:xfrm>
        </p:spPr>
        <p:txBody>
          <a:bodyPr/>
          <a:lstStyle/>
          <a:p>
            <a:r>
              <a:rPr lang="en-US" altLang="zh-CN" dirty="0" err="1"/>
              <a:t>PairTradingSignal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A03744-1366-4970-99A9-6FADE9754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57" y="876072"/>
            <a:ext cx="10965043" cy="530089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Input</a:t>
            </a:r>
          </a:p>
          <a:p>
            <a:pPr lvl="1"/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startDateStr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datestr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endDateStr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datestr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sectorNum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int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</a:rPr>
              <a:t>Methods(public)</a:t>
            </a:r>
            <a:endParaRPr lang="en-US" altLang="zh-CN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calSignals</a:t>
            </a:r>
            <a:r>
              <a:rPr lang="en-US" altLang="zh-CN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</a:p>
          <a:p>
            <a:pPr lvl="2"/>
            <a:r>
              <a:rPr lang="en-US" altLang="zh-CN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no return </a:t>
            </a:r>
          </a:p>
          <a:p>
            <a:pPr lvl="2"/>
            <a:r>
              <a:rPr lang="en-US" altLang="zh-CN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no input</a:t>
            </a:r>
          </a:p>
          <a:p>
            <a:pPr lvl="1"/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calSignal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en-US" altLang="zh-CN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input</a:t>
            </a:r>
            <a:r>
              <a:rPr lang="zh-CN" alt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：</a:t>
            </a:r>
            <a:r>
              <a:rPr lang="en-US" altLang="zh-CN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currDateLoc,stockYLoc,stockXLoc</a:t>
            </a:r>
            <a:r>
              <a:rPr lang="zh-CN" alt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；都是</a:t>
            </a:r>
            <a:r>
              <a:rPr lang="en-US" altLang="zh-CN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zh-CN" alt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，</a:t>
            </a:r>
            <a:endParaRPr lang="en-US" altLang="zh-CN" sz="14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CN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no return</a:t>
            </a:r>
          </a:p>
          <a:p>
            <a:pPr lvl="1"/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loadPrice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：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Input</a:t>
            </a:r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： </a:t>
            </a:r>
            <a:r>
              <a:rPr lang="en-US" altLang="zh-CN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stockLoc</a:t>
            </a:r>
            <a:r>
              <a:rPr lang="en-US" altLang="zh-CN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int</a:t>
            </a:r>
            <a:r>
              <a:rPr lang="zh-CN" alt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；</a:t>
            </a:r>
            <a:endParaRPr lang="en-US" altLang="zh-CN" sz="14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CN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return price</a:t>
            </a:r>
          </a:p>
          <a:p>
            <a:pPr lvl="1"/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testCointegration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priceY,priceX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validity int 1 or 0</a:t>
            </a:r>
          </a:p>
          <a:p>
            <a:pPr lvl="1"/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smoothBeta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No input</a:t>
            </a:r>
          </a:p>
          <a:p>
            <a:pPr lvl="2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validity,sBeta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[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int,float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lvl="1"/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analyzeResidual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Input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residualSe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double</a:t>
            </a:r>
          </a:p>
          <a:p>
            <a:pPr lvl="2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Output validity</a:t>
            </a:r>
          </a:p>
          <a:p>
            <a:pPr lvl="2"/>
            <a:endParaRPr lang="en-US" altLang="zh-C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endParaRPr lang="en-US" altLang="zh-C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endParaRPr lang="en-US" altLang="zh-CN" sz="14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endParaRPr lang="en-US" altLang="zh-C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endParaRPr lang="en-US" altLang="zh-C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endParaRPr lang="en-US" altLang="zh-C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endParaRPr lang="en-US" altLang="zh-C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endParaRPr lang="en-US" altLang="zh-C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endParaRPr lang="en-US" altLang="zh-CN" sz="14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zh-CN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98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EF558-7050-48F9-A5B7-A3781B54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27" y="0"/>
            <a:ext cx="10515600" cy="1325563"/>
          </a:xfrm>
        </p:spPr>
        <p:txBody>
          <a:bodyPr/>
          <a:lstStyle/>
          <a:p>
            <a:r>
              <a:rPr lang="en-US" altLang="zh-CN" dirty="0" err="1"/>
              <a:t>PairTradingSignal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A03744-1366-4970-99A9-6FADE9754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57" y="876072"/>
            <a:ext cx="10965043" cy="5300891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Courier New" panose="02070309020205020404" pitchFamily="49" charset="0"/>
              </a:rPr>
              <a:t>Methods(static</a:t>
            </a:r>
            <a:r>
              <a:rPr lang="zh-CN" alt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）</a:t>
            </a:r>
            <a:endParaRPr lang="en-US" altLang="zh-CN" sz="2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processPrice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CN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Input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price </a:t>
            </a:r>
          </a:p>
          <a:p>
            <a:pPr lvl="2"/>
            <a:r>
              <a:rPr lang="en-US" altLang="zh-CN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priceProcessed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calResidual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sBeta,priceY,priceX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residualSe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OU_Calibrate_LS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S,delta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mu,sigma,lambda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endParaRPr lang="en-US" altLang="zh-C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endParaRPr lang="en-US" altLang="zh-C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endParaRPr lang="en-US" altLang="zh-C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endParaRPr lang="en-US" altLang="zh-C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endParaRPr lang="en-US" altLang="zh-C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endParaRPr lang="en-US" altLang="zh-CN" sz="10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endParaRPr lang="en-US" altLang="zh-C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endParaRPr lang="en-US" altLang="zh-CN" sz="14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endParaRPr lang="en-US" altLang="zh-C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endParaRPr lang="en-US" altLang="zh-C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endParaRPr lang="en-US" altLang="zh-C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endParaRPr lang="en-US" altLang="zh-C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endParaRPr lang="en-US" altLang="zh-C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endParaRPr lang="en-US" altLang="zh-CN" sz="14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zh-CN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85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2C2B1-1689-466B-986F-3769CA5C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D4808D-9389-481A-88F7-9497E22D6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241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103</Words>
  <Application>Microsoft Office PowerPoint</Application>
  <PresentationFormat>宽屏</PresentationFormat>
  <Paragraphs>59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Courier New</vt:lpstr>
      <vt:lpstr>Office 主题​​</vt:lpstr>
      <vt:lpstr>Class structure</vt:lpstr>
      <vt:lpstr>PairTradingSignal</vt:lpstr>
      <vt:lpstr>PairTradingSignal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structure</dc:title>
  <dc:creator>Ye Lethe</dc:creator>
  <cp:lastModifiedBy>Ye Lethe</cp:lastModifiedBy>
  <cp:revision>1</cp:revision>
  <dcterms:created xsi:type="dcterms:W3CDTF">2021-11-10T13:00:10Z</dcterms:created>
  <dcterms:modified xsi:type="dcterms:W3CDTF">2021-11-10T13:10:11Z</dcterms:modified>
</cp:coreProperties>
</file>