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AC37E-F4FF-4F2B-97F7-A855C785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0CCDA-F7F6-421F-86BC-5AEBEE680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DD35F-FD48-49B5-A967-947C5BC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B3A65-0439-4429-AE8B-A92BF30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77DF8-AE82-42EB-BE12-89D446DB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A395-E0B4-4EFC-95B6-98C640B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17201-668E-4DE9-8EA5-044EC17F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1445F-E988-4D4B-B03D-E9077F22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10CF4-E70A-4AF8-9DF9-63A8FD3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1D2F-43EF-4BEA-93FB-D002FC9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732C6-961C-4213-9A29-78A797CC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720CB-2E4F-47C5-8D96-10AA563B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5183-B642-4CF9-B4B6-4B7FA317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6ECED-C75F-4907-A031-A119DD61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DC0C4-E60C-455C-B7BF-B5E8C919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3DBE-4C52-495B-8169-76A4013F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43F05-598F-4592-9E20-218369C4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95F2-41E3-42C1-BC62-3AC37EB9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4362-B4A7-4C27-B722-4BC641D7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5ECCE-938F-4512-9474-4BBADC27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2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1172-9751-44BE-BFB7-C25721F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99BAA-EF37-460F-BD26-867133F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D7C30-2966-476E-8B82-5FAB0C93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9929-1C88-4BC1-9340-0418D1A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85BF1-705D-46FB-9727-29B83262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30642-9F8F-46C3-9C7F-434215C3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25FD-1C18-42CB-8FC2-AB95DBE24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2032C-E4F6-420E-A4F4-1E7F152C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60ED2-AD63-4E6A-9EB6-2034ACD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9F41D-6F8A-47DB-B1D5-0723A385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13F26-4BE3-4622-AE9B-FF76DED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E5EA-8F43-4C47-AFBC-C6B87C60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42D06-302C-4E18-BB91-3443208B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FD0C-67AD-4854-B8ED-D6B71978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233685-0B28-4A0D-94B9-17B5E858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69234-1C53-4C2F-9781-2F150E1F8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DFF2B-1ED5-4000-BF69-8CF824A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69542-3BEC-4FBA-8401-43A8D18F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5D975-3B94-4134-BE08-BDB711F1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6163-F7BD-4859-8AB3-768005C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C798C-E753-4648-95CC-DE5D9F03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91942-193A-4E03-ADBF-5BAEBC82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832AD-EB26-4D6B-ADF9-3ED58E0D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4575B-483F-4223-83C7-38BE68D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4F949-0BD3-444F-9BC8-AD4CBBC7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FBE7A-04D5-4BEE-90F8-FB683D7B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8CBE-254D-4273-8294-8363CA22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CBE40-2860-4D52-A2CF-276B3594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17EE4-482A-4A4C-A481-81F2439E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6CDD7-81A1-452F-B198-F327A39D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FE844-9CEE-421D-B255-A15219ED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37EAE-DB98-4C25-8C03-E976F7FB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64AAE-C22D-440B-85A4-4EF951D9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6E653-58B6-4588-95C3-AAF1E6DE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1C247-70A0-444D-8B69-7FED6180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92777-6882-451C-842C-6080BF15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A455D-BA54-4E45-BBDE-E3D3023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A06CE-8DDF-42A5-A07C-0CE4917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938E8-9CDC-4B90-974A-6E2DC599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E8674-EEDC-47B5-87D5-E025AA13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04BC9-227E-4B0F-8F1B-381789BCE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63ADE-FBCC-4A54-9EFB-76630E894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E1742-1B92-4459-AC9E-7FDA34E9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8D4C-D8E2-4320-A3CB-23EC0DD8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Map reduce output to 1min data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42CEF6-B733-41FF-B64B-4416F182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" y="1690688"/>
            <a:ext cx="3168770" cy="3504287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3DC4FB91-F2E1-4D4B-A360-848364B2B30E}"/>
              </a:ext>
            </a:extLst>
          </p:cNvPr>
          <p:cNvSpPr/>
          <p:nvPr/>
        </p:nvSpPr>
        <p:spPr>
          <a:xfrm>
            <a:off x="3804160" y="2978644"/>
            <a:ext cx="1496075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5EC00E-8959-4783-8A70-8F7E7E3F1774}"/>
              </a:ext>
            </a:extLst>
          </p:cNvPr>
          <p:cNvSpPr txBox="1"/>
          <p:nvPr/>
        </p:nvSpPr>
        <p:spPr>
          <a:xfrm>
            <a:off x="4292751" y="5398793"/>
            <a:ext cx="526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data contains </a:t>
            </a:r>
            <a:r>
              <a:rPr lang="en-US" altLang="zh-CN" dirty="0">
                <a:solidFill>
                  <a:srgbClr val="FF0000"/>
                </a:solidFill>
              </a:rPr>
              <a:t>bonds</a:t>
            </a:r>
            <a:r>
              <a:rPr lang="en-US" altLang="zh-CN" dirty="0"/>
              <a:t> information</a:t>
            </a:r>
          </a:p>
          <a:p>
            <a:r>
              <a:rPr lang="en-US" altLang="zh-CN" dirty="0"/>
              <a:t>We only use stock information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Drop useless row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DA4CDD1-1C7E-4CA9-90B4-6F908318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32" y="1532277"/>
            <a:ext cx="6750468" cy="35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8D4C-D8E2-4320-A3CB-23EC0DD8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0" y="-47045"/>
            <a:ext cx="10515600" cy="1325563"/>
          </a:xfrm>
        </p:spPr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Map reduce output to 1min data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DC4FB91-F2E1-4D4B-A360-848364B2B30E}"/>
              </a:ext>
            </a:extLst>
          </p:cNvPr>
          <p:cNvSpPr/>
          <p:nvPr/>
        </p:nvSpPr>
        <p:spPr>
          <a:xfrm rot="5400000">
            <a:off x="1749495" y="2852709"/>
            <a:ext cx="436275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2FFBBF-EAF3-4C48-BD8C-1819F64ADB99}"/>
              </a:ext>
            </a:extLst>
          </p:cNvPr>
          <p:cNvGrpSpPr/>
          <p:nvPr/>
        </p:nvGrpSpPr>
        <p:grpSpPr>
          <a:xfrm>
            <a:off x="161059" y="1126340"/>
            <a:ext cx="3374115" cy="1744544"/>
            <a:chOff x="411171" y="1522175"/>
            <a:chExt cx="4828834" cy="26098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E68F99-8E94-4DAA-AE63-5A71DC15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71" y="1522175"/>
              <a:ext cx="4591050" cy="26098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FBD831-EDA3-402D-A00A-5E1968784F35}"/>
                </a:ext>
              </a:extLst>
            </p:cNvPr>
            <p:cNvSpPr txBox="1"/>
            <p:nvPr/>
          </p:nvSpPr>
          <p:spPr>
            <a:xfrm>
              <a:off x="2781527" y="2445318"/>
              <a:ext cx="2458478" cy="414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unique_code_str</a:t>
              </a:r>
              <a:r>
                <a:rPr lang="en-US" altLang="zh-CN" sz="1200" dirty="0"/>
                <a:t>[0]</a:t>
              </a:r>
              <a:endParaRPr lang="zh-CN" altLang="en-US" sz="1200" dirty="0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A76B30A-4AD3-4DC5-B42D-4398064E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7" y="3273439"/>
            <a:ext cx="3123568" cy="3553566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5B8A22BE-4976-405C-917B-E1448215F602}"/>
              </a:ext>
            </a:extLst>
          </p:cNvPr>
          <p:cNvSpPr/>
          <p:nvPr/>
        </p:nvSpPr>
        <p:spPr>
          <a:xfrm rot="161781">
            <a:off x="3837163" y="5123109"/>
            <a:ext cx="716223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DC3B4FC-6B08-4068-9F91-E1982EB91CBF}"/>
              </a:ext>
            </a:extLst>
          </p:cNvPr>
          <p:cNvSpPr/>
          <p:nvPr/>
        </p:nvSpPr>
        <p:spPr>
          <a:xfrm rot="16200000">
            <a:off x="7480743" y="3751313"/>
            <a:ext cx="436275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AF95333-D7A1-457B-8DFF-1676BC36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847" y="4051840"/>
            <a:ext cx="5211518" cy="27617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E92E3D0-8F33-4171-9F44-B7288B785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34" y="1050339"/>
            <a:ext cx="3892911" cy="2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EF97-4BEA-4967-927C-664FC9D3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1min data missing value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A3393F-1F73-4F20-A5E4-02DF80DEEA02}"/>
              </a:ext>
            </a:extLst>
          </p:cNvPr>
          <p:cNvSpPr txBox="1"/>
          <p:nvPr/>
        </p:nvSpPr>
        <p:spPr>
          <a:xfrm>
            <a:off x="5985674" y="1690688"/>
            <a:ext cx="420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240 min per day</a:t>
            </a:r>
          </a:p>
          <a:p>
            <a:r>
              <a:rPr lang="en-US" altLang="zh-CN" dirty="0"/>
              <a:t>Need to </a:t>
            </a:r>
            <a:r>
              <a:rPr lang="en-US" altLang="zh-CN" b="1" dirty="0">
                <a:solidFill>
                  <a:srgbClr val="FF0000"/>
                </a:solidFill>
              </a:rPr>
              <a:t>fill the missing data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B52466-135D-4015-A97A-A8AD1A7B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8" y="1880690"/>
            <a:ext cx="5297493" cy="46547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9FF595-56D9-430E-83FA-E032C847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89" y="2524417"/>
            <a:ext cx="5652624" cy="40110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7FD8958-F4A6-4294-8352-F99A8EAEBBCA}"/>
              </a:ext>
            </a:extLst>
          </p:cNvPr>
          <p:cNvSpPr txBox="1"/>
          <p:nvPr/>
        </p:nvSpPr>
        <p:spPr>
          <a:xfrm>
            <a:off x="7471352" y="4906047"/>
            <a:ext cx="4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Prepare </a:t>
            </a:r>
            <a:r>
              <a:rPr lang="en-US" altLang="zh-CN" dirty="0" err="1"/>
              <a:t>multiIndex</a:t>
            </a:r>
            <a:r>
              <a:rPr lang="en-US" altLang="zh-CN" dirty="0"/>
              <a:t> for (</a:t>
            </a:r>
            <a:r>
              <a:rPr lang="en-US" altLang="zh-CN" dirty="0" err="1"/>
              <a:t>stock_code,time_str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5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EF97-4BEA-4967-927C-664FC9D3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71" y="76196"/>
            <a:ext cx="10515600" cy="1325563"/>
          </a:xfrm>
        </p:spPr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1min data missing value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FD8958-F4A6-4294-8352-F99A8EAEBBCA}"/>
              </a:ext>
            </a:extLst>
          </p:cNvPr>
          <p:cNvSpPr txBox="1"/>
          <p:nvPr/>
        </p:nvSpPr>
        <p:spPr>
          <a:xfrm>
            <a:off x="1086978" y="1401759"/>
            <a:ext cx="4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 reindex data and  get some nan rows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382B0-55F6-4B25-BE6E-A9C54A01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78" y="1899981"/>
            <a:ext cx="6153645" cy="43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7FD8958-F4A6-4294-8352-F99A8EAEBBCA}"/>
              </a:ext>
            </a:extLst>
          </p:cNvPr>
          <p:cNvSpPr txBox="1"/>
          <p:nvPr/>
        </p:nvSpPr>
        <p:spPr>
          <a:xfrm>
            <a:off x="1086978" y="1401759"/>
            <a:ext cx="4720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3, </a:t>
            </a:r>
            <a:r>
              <a:rPr lang="en-US" altLang="zh-CN" dirty="0" err="1"/>
              <a:t>fillnan</a:t>
            </a:r>
            <a:r>
              <a:rPr lang="en-US" altLang="zh-CN" dirty="0"/>
              <a:t> method: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amount: 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Count: 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Qty: 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close high low open: </a:t>
            </a:r>
            <a:r>
              <a:rPr lang="en-US" altLang="zh-CN" dirty="0" err="1"/>
              <a:t>preclose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382B0-55F6-4B25-BE6E-A9C54A01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5" y="3071772"/>
            <a:ext cx="4228112" cy="302199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34F0483-758C-4183-AFC4-7B40B80C8191}"/>
              </a:ext>
            </a:extLst>
          </p:cNvPr>
          <p:cNvSpPr/>
          <p:nvPr/>
        </p:nvSpPr>
        <p:spPr>
          <a:xfrm>
            <a:off x="5271731" y="3915721"/>
            <a:ext cx="716223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81E25-41F3-4B8B-98D1-3D18189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68" y="1401759"/>
            <a:ext cx="5023849" cy="47581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25D8188-3D0B-43E2-A334-7F7C17FEBA39}"/>
              </a:ext>
            </a:extLst>
          </p:cNvPr>
          <p:cNvSpPr txBox="1">
            <a:spLocks/>
          </p:cNvSpPr>
          <p:nvPr/>
        </p:nvSpPr>
        <p:spPr>
          <a:xfrm>
            <a:off x="487771" y="76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Data Preprocessing</a:t>
            </a:r>
            <a:br>
              <a:rPr lang="en-US" altLang="zh-CN"/>
            </a:br>
            <a:r>
              <a:rPr lang="en-US" altLang="zh-CN" sz="3200"/>
              <a:t>1min data missing value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030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113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Data Preprocessing Map reduce output to 1min data</vt:lpstr>
      <vt:lpstr>Data Preprocessing Map reduce output to 1min data</vt:lpstr>
      <vt:lpstr>Data Preprocessing 1min data missing value</vt:lpstr>
      <vt:lpstr>Data Preprocessing 1min data missing value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output to min data</dc:title>
  <dc:creator>Ye Lethe</dc:creator>
  <cp:lastModifiedBy>Ye Lethe</cp:lastModifiedBy>
  <cp:revision>5</cp:revision>
  <dcterms:created xsi:type="dcterms:W3CDTF">2022-01-14T05:01:48Z</dcterms:created>
  <dcterms:modified xsi:type="dcterms:W3CDTF">2022-01-14T10:46:49Z</dcterms:modified>
</cp:coreProperties>
</file>