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AC37E-F4FF-4F2B-97F7-A855C785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0CCDA-F7F6-421F-86BC-5AEBEE680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DD35F-FD48-49B5-A967-947C5BC9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B3A65-0439-4429-AE8B-A92BF301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77DF8-AE82-42EB-BE12-89D446DB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A395-E0B4-4EFC-95B6-98C640B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17201-668E-4DE9-8EA5-044EC17F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1445F-E988-4D4B-B03D-E9077F22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10CF4-E70A-4AF8-9DF9-63A8FD3A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1D2F-43EF-4BEA-93FB-D002FC9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9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732C6-961C-4213-9A29-78A797CC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720CB-2E4F-47C5-8D96-10AA563B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5183-B642-4CF9-B4B6-4B7FA317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6ECED-C75F-4907-A031-A119DD61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DC0C4-E60C-455C-B7BF-B5E8C919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3DBE-4C52-495B-8169-76A4013F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43F05-598F-4592-9E20-218369C4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95F2-41E3-42C1-BC62-3AC37EB9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4362-B4A7-4C27-B722-4BC641D7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5ECCE-938F-4512-9474-4BBADC27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2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1172-9751-44BE-BFB7-C25721F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99BAA-EF37-460F-BD26-867133F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D7C30-2966-476E-8B82-5FAB0C93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9929-1C88-4BC1-9340-0418D1A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85BF1-705D-46FB-9727-29B83262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30642-9F8F-46C3-9C7F-434215C3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25FD-1C18-42CB-8FC2-AB95DBE24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2032C-E4F6-420E-A4F4-1E7F152C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60ED2-AD63-4E6A-9EB6-2034ACD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9F41D-6F8A-47DB-B1D5-0723A385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13F26-4BE3-4622-AE9B-FF76DED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E5EA-8F43-4C47-AFBC-C6B87C60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42D06-302C-4E18-BB91-3443208B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FD0C-67AD-4854-B8ED-D6B71978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233685-0B28-4A0D-94B9-17B5E8587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A69234-1C53-4C2F-9781-2F150E1F8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DFF2B-1ED5-4000-BF69-8CF824AF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69542-3BEC-4FBA-8401-43A8D18F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D5D975-3B94-4134-BE08-BDB711F1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6163-F7BD-4859-8AB3-768005C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C798C-E753-4648-95CC-DE5D9F03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91942-193A-4E03-ADBF-5BAEBC82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832AD-EB26-4D6B-ADF9-3ED58E0D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6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84575B-483F-4223-83C7-38BE68D3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4F949-0BD3-444F-9BC8-AD4CBBC7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FBE7A-04D5-4BEE-90F8-FB683D7B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8CBE-254D-4273-8294-8363CA22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CBE40-2860-4D52-A2CF-276B3594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17EE4-482A-4A4C-A481-81F2439E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6CDD7-81A1-452F-B198-F327A39D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FE844-9CEE-421D-B255-A15219ED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37EAE-DB98-4C25-8C03-E976F7FB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64AAE-C22D-440B-85A4-4EF951D9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6E653-58B6-4588-95C3-AAF1E6DE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1C247-70A0-444D-8B69-7FED6180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92777-6882-451C-842C-6080BF15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A455D-BA54-4E45-BBDE-E3D3023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A06CE-8DDF-42A5-A07C-0CE4917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938E8-9CDC-4B90-974A-6E2DC599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E8674-EEDC-47B5-87D5-E025AA13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04BC9-227E-4B0F-8F1B-381789BCE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63ADE-FBCC-4A54-9EFB-76630E894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E1742-1B92-4459-AC9E-7FDA34E93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8D4C-D8E2-4320-A3CB-23EC0DD8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 reduce output to min data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200162-4D9D-4B57-8C1A-E366F551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31" y="2501531"/>
            <a:ext cx="3013319" cy="3038570"/>
          </a:xfr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313D84F-1494-47F7-8CF5-023B76009E1C}"/>
              </a:ext>
            </a:extLst>
          </p:cNvPr>
          <p:cNvSpPr/>
          <p:nvPr/>
        </p:nvSpPr>
        <p:spPr>
          <a:xfrm>
            <a:off x="3270461" y="4091838"/>
            <a:ext cx="4005430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4833C-7178-4DE8-8776-6D61EEEE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61" y="2126463"/>
            <a:ext cx="3786807" cy="1965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CE2666-E304-40AC-A906-52A54A53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55" y="2941375"/>
            <a:ext cx="4222380" cy="23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EF97-4BEA-4967-927C-664FC9D3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 data to 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7E837-201E-49E1-A053-532F0E17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Return distribution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52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Map reduce output to min data</vt:lpstr>
      <vt:lpstr>Min data to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output to min data</dc:title>
  <dc:creator>Ye Lethe</dc:creator>
  <cp:lastModifiedBy>Ye Lethe</cp:lastModifiedBy>
  <cp:revision>1</cp:revision>
  <dcterms:created xsi:type="dcterms:W3CDTF">2022-01-14T05:01:48Z</dcterms:created>
  <dcterms:modified xsi:type="dcterms:W3CDTF">2022-01-14T05:08:30Z</dcterms:modified>
</cp:coreProperties>
</file>