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Lethe" initials="YL" lastIdx="3" clrIdx="0">
    <p:extLst>
      <p:ext uri="{19B8F6BF-5375-455C-9EA6-DF929625EA0E}">
        <p15:presenceInfo xmlns:p15="http://schemas.microsoft.com/office/powerpoint/2012/main" userId="f9c5801ab7c48e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2:57:15.878" idx="1">
    <p:pos x="1890" y="2282"/>
    <p:text>这里不需要说我们做20天平滑了，研报里面那么做是因为公募调仓周期是20天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7:49.507" idx="2">
    <p:pos x="1437" y="1176"/>
    <p:text>logic写得稍微详细一点，如果是统计指标，就解释一下这个在stat上的含义，如果是其他的，研报里面应该也有解释</p:text>
    <p:extLst>
      <p:ext uri="{C676402C-5697-4E1C-873F-D02D1690AC5C}">
        <p15:threadingInfo xmlns:p15="http://schemas.microsoft.com/office/powerpoint/2012/main" timeZoneBias="-480"/>
      </p:ext>
    </p:extLst>
  </p:cm>
  <p:cm authorId="1" dt="2022-01-14T12:58:38.079" idx="3">
    <p:pos x="1831" y="3262"/>
    <p:text>这里直接写一个你预计是正相关还是负相关就好，不需要把研报里面的IC值写出来（大概率他们是高估的）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2364-85A8-40CA-ABD7-95B947D1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273F3D-A480-41C4-A2DD-0711E6AA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89957-0754-4786-891E-A903F589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05D98-43BB-4065-BE11-C8149E51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6FB7E-9CCE-4F23-8A42-FBC21A52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CB766-5192-48F5-9EBF-93262C49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009A1-F39D-4D7E-A9CA-8C658824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A1900-1551-46A8-AD94-7D12AAB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844CA-F365-4308-9623-8485782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1F28D-ED31-4B2E-834B-2FD2BF5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2C3D5-3829-4825-9108-BFA20E4A4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3420B-4EAE-4D15-9BC6-E3FAD2A6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5E590-59A7-4784-911A-17CBC3A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A0DA6-7518-43DB-9EBB-EE14E9ED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88784-56ED-4004-A697-081C2FB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6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5DA37-80E1-4CA3-90F8-02C039B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F073B-B005-49DF-AAE5-01AD2705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D0F3B-6044-4363-B3D4-3012033B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0ACBF-9705-453A-99C5-8C3297A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59D54-F301-4FD7-9C16-2A3B37C1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B7C50-2D3D-4988-8106-3DCAF31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E1191-9BED-452D-93CD-32E711C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4F23-0B1A-4EC9-9AE5-A4CCB1EE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CE929-FB6F-41A4-A354-4D392B6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9FBDC-6ECF-4F78-9634-A95CB986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37D8-BB0C-47D5-948A-66ACBBF8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25F22-2512-44A2-BDA5-440AEAB1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C4E77-88E2-4C14-A519-609BFD4F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BCF14-3480-4406-8D85-59DDA1A3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D34EC-C94B-4257-ADD8-E5B03839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942B2-6870-40AE-9F19-825A3E72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91A3-9EB8-41EB-8133-32ECA3A7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0BA70-5269-4BED-AD09-057796CC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D11E3-4E2B-49F0-9AF8-A87921FE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5E7B2-5CDC-4929-A02F-9B589FC1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CC490-3DE7-4AAD-8E64-78DB7FCCF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5CD6B-3B22-4968-8CAB-F8140640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91EC9-7093-40CC-A1BA-0E97834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954080-664A-4AA9-BB54-E9C1A366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2C44-7280-424F-8D3A-644AB714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9A92E-C3DC-45A5-80F5-5B5FF45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C3AA4-5F28-459A-A9D4-EE3BE196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D1027-929F-4D05-8217-D10A271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2AA85E-2BEC-4A60-9075-8C918EFF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55133-8782-4201-A200-A539DD72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D795B-3188-465D-89D3-AAD05C30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4678-81AD-4343-BF82-544BF2B5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049A3-5DD7-4B3F-9FC1-E152773A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AE3511-2CB5-45E6-A06E-2EB9CD81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8F4BE-A59A-4A1B-A861-AE6CF282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4CAD3-3AB7-4E69-A41C-1FD492AA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9D559-68E4-477C-8251-06EB3640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53463-B7E7-4047-9BFA-95115D5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6287A-247E-429C-9BA8-2549B883A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C3BFD-128E-4263-968A-C0C87F04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03C17-4E0A-4BFF-BD81-95CCA9EF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0D342-7080-45A8-8954-C8C83ECC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7E25E-0DC2-4AC7-92E5-EDAEC8EE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468B31-9CAF-41AA-A56C-DF435517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091B2-5E70-47C5-A7AE-CB790564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93E0C-4C0E-4FF5-AA8A-A0D1FB964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3B21-53EF-4C6F-A1B5-D9D3660762C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FA14F-A4BC-42F3-91F3-EF0354FC6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91822-A39F-440F-A215-3146B2E7B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0D6-E3C1-4DAD-B2E7-ECB432242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DF14-CF64-4587-87AC-50E6C0C5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Return Distribution Factor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879A-A14B-4D9A-BD4A-D998CEF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Factor logic</a:t>
            </a:r>
          </a:p>
          <a:p>
            <a:pPr lvl="1"/>
            <a:r>
              <a:rPr lang="en-US" altLang="zh-CN" b="1" dirty="0">
                <a:solidFill>
                  <a:srgbClr val="333333"/>
                </a:solidFill>
                <a:latin typeface="OpenSans-Bold"/>
              </a:rPr>
              <a:t>Variance: indicates the deviation of intraday return</a:t>
            </a:r>
          </a:p>
          <a:p>
            <a:pPr lvl="1"/>
            <a:r>
              <a:rPr lang="en-US" altLang="zh-CN" b="1" dirty="0">
                <a:solidFill>
                  <a:srgbClr val="333333"/>
                </a:solidFill>
                <a:latin typeface="OpenSans-Bold"/>
              </a:rPr>
              <a:t>Skewness: indicates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mo"/>
              </a:rPr>
              <a:t>any asymmetric ‘leaning’ to either left or right</a:t>
            </a:r>
            <a:endParaRPr lang="en-US" altLang="zh-CN" b="1" dirty="0">
              <a:solidFill>
                <a:srgbClr val="333333"/>
              </a:solidFill>
              <a:latin typeface="OpenSans-Bold"/>
            </a:endParaRPr>
          </a:p>
          <a:p>
            <a:pPr lvl="1"/>
            <a:r>
              <a:rPr lang="en-US" altLang="zh-CN" b="1" dirty="0">
                <a:solidFill>
                  <a:srgbClr val="333333"/>
                </a:solidFill>
                <a:latin typeface="OpenSans-Bold"/>
              </a:rPr>
              <a:t>Kurtosis: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mo"/>
              </a:rPr>
              <a:t>indicates the degree of central ‘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mo"/>
              </a:rPr>
              <a:t>peakedness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mo"/>
              </a:rPr>
              <a:t>’ or, equivalently, the ‘fatness’ of the outer tails.</a:t>
            </a:r>
          </a:p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Factor Construction</a:t>
            </a:r>
            <a:r>
              <a:rPr lang="en-US" altLang="zh-CN" sz="1800" u="none" strike="noStrike" baseline="0" dirty="0">
                <a:solidFill>
                  <a:srgbClr val="000000"/>
                </a:solidFill>
                <a:latin typeface="Arimo"/>
              </a:rPr>
              <a:t>: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mo"/>
              </a:rPr>
              <a:t>Rvar</a:t>
            </a:r>
            <a:r>
              <a:rPr lang="en-US" altLang="zh-CN" dirty="0">
                <a:solidFill>
                  <a:srgbClr val="000000"/>
                </a:solidFill>
                <a:latin typeface="Arimo"/>
              </a:rPr>
              <a:t> = xxx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mo"/>
              </a:rPr>
              <a:t>Rskew</a:t>
            </a:r>
            <a:r>
              <a:rPr lang="en-US" altLang="zh-CN" dirty="0">
                <a:solidFill>
                  <a:srgbClr val="000000"/>
                </a:solidFill>
                <a:latin typeface="Arimo"/>
              </a:rPr>
              <a:t> = xxx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Arimo"/>
              </a:rPr>
              <a:t>Rkurtosis</a:t>
            </a:r>
            <a:r>
              <a:rPr lang="en-US" altLang="zh-CN" dirty="0">
                <a:solidFill>
                  <a:srgbClr val="000000"/>
                </a:solidFill>
                <a:latin typeface="Arimo"/>
              </a:rPr>
              <a:t> = xxx</a:t>
            </a:r>
          </a:p>
          <a:p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OpenSans-Bold"/>
              </a:rPr>
              <a:t>Factor Expectation:</a:t>
            </a:r>
          </a:p>
          <a:p>
            <a:pPr lvl="1"/>
            <a:r>
              <a:rPr lang="en-US" altLang="zh-CN" sz="1400" b="0" i="0" u="none" strike="noStrike" baseline="0" dirty="0" err="1">
                <a:solidFill>
                  <a:srgbClr val="333333"/>
                </a:solidFill>
                <a:latin typeface="OpenSans-Regular"/>
              </a:rPr>
              <a:t>Rskew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OpenSans-Regular"/>
              </a:rPr>
              <a:t> </a:t>
            </a:r>
            <a:r>
              <a:rPr lang="en-US" altLang="zh-CN" sz="1400" b="1" i="0" u="none" strike="noStrike" baseline="0" dirty="0">
                <a:solidFill>
                  <a:srgbClr val="333333"/>
                </a:solidFill>
                <a:latin typeface="OpenSans-Regular"/>
              </a:rPr>
              <a:t>is positively 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OpenSans-Regular"/>
              </a:rPr>
              <a:t>correlated with the future return… </a:t>
            </a:r>
          </a:p>
          <a:p>
            <a:pPr lvl="1"/>
            <a:r>
              <a:rPr lang="en-US" altLang="zh-CN" sz="1400" b="0" i="0" u="none" strike="noStrike" baseline="0" dirty="0" err="1">
                <a:solidFill>
                  <a:srgbClr val="333333"/>
                </a:solidFill>
                <a:latin typeface="OpenSans-Regular"/>
              </a:rPr>
              <a:t>Rvar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OpenSans-Regular"/>
              </a:rPr>
              <a:t> is negatively </a:t>
            </a:r>
            <a:r>
              <a:rPr lang="en-US" altLang="zh-CN" sz="1400" b="0" i="0" u="none" strike="noStrike" baseline="0" dirty="0" err="1">
                <a:solidFill>
                  <a:srgbClr val="333333"/>
                </a:solidFill>
                <a:latin typeface="OpenSans-Regular"/>
              </a:rPr>
              <a:t>xxxxx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OpenSans-Regular"/>
              </a:rPr>
              <a:t> </a:t>
            </a:r>
          </a:p>
          <a:p>
            <a:pPr lvl="1"/>
            <a:r>
              <a:rPr lang="en-US" altLang="zh-CN" sz="1400" b="1" dirty="0">
                <a:solidFill>
                  <a:srgbClr val="333333"/>
                </a:solidFill>
                <a:latin typeface="OpenSans-Regular"/>
              </a:rPr>
              <a:t>Will show the result in our report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522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Arimo</vt:lpstr>
      <vt:lpstr>OpenSans-Bold</vt:lpstr>
      <vt:lpstr>OpenSans-Regular</vt:lpstr>
      <vt:lpstr>等线</vt:lpstr>
      <vt:lpstr>等线 Light</vt:lpstr>
      <vt:lpstr>Arial</vt:lpstr>
      <vt:lpstr>Office 主题​​</vt:lpstr>
      <vt:lpstr>Return Distribution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Distribution Factor</dc:title>
  <dc:creator>Ye Lethe</dc:creator>
  <cp:lastModifiedBy>Ye Lethe</cp:lastModifiedBy>
  <cp:revision>1</cp:revision>
  <dcterms:created xsi:type="dcterms:W3CDTF">2022-01-14T04:47:52Z</dcterms:created>
  <dcterms:modified xsi:type="dcterms:W3CDTF">2022-01-14T05:00:18Z</dcterms:modified>
</cp:coreProperties>
</file>