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4504B-002C-4807-B23D-8946618A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7094E-E884-4499-8999-18E762159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BFF29-0188-43C9-9326-B7427C83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B8D68-EB79-46D2-8DB7-910F950A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DD69D-B816-4823-B7B2-9E19BF3A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3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14DFB-AD63-479C-95BF-57E9C529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D7742-5433-4086-832B-906606553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7DDE3-F4E4-40EA-9561-5A7ACB49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09CAF-CA58-4FC4-A423-A99E049B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37E16-CD41-459C-A88A-0BD9EFBA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3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B7B238-96F5-4681-B95B-3A9431C39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E3282-1FC8-4180-9BB3-68EC45611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E3153-F094-4A80-B5A5-1272802D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BA79D-D3CB-4BAE-B84A-E944C45E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DC9F4-DB2B-4D71-87D6-7823A8CC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7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A87CF-3991-49D9-9FAC-A0371A35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BA136-F96A-451B-B4D7-B3E09348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4A610-C505-4F52-8192-260A1324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539B2-4FED-46A7-83A9-A21F6302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A9280-1A19-46A1-BE97-4B36678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6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BB57-ECC9-41C0-A18A-3BCC3CCB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E3F9E-5669-47AE-A85F-101395B4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AD173-C8BD-41C7-A4ED-EE95A756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20EB7-62A9-4C32-8549-526178C4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D89FD-7D48-4EB3-A62F-95392BFE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00A6-58A0-4DDE-9D54-1266340D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2C77B-B67C-4AAF-9F0E-C65A8BC05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F387D-3CE1-40BD-903A-A4B36B7A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364D5-E89E-42FC-9C6C-AC6260D4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E575E-AF31-4819-9C1F-F0098DE4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C73B2-DBDC-4659-8E72-D0E7F301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621E-9D10-419A-9958-CA683D16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4E823-497D-453F-A025-99F5AD7F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0854D-5BC3-47D5-B353-A00AE4D5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920F9C-2EC9-4FE6-8FAF-D9001271E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4C1F4-23A8-4F68-835E-694A91F12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4A6B4A-E9FE-4976-ABA3-CA455C11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EA160D-63B9-486D-AE8B-BFE774A0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DAE26-0181-4C30-A14D-87C597EC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7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DC933-EA63-4727-A78E-C8942E16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1934B0-FF7D-4483-81E9-1ECD22E0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EE3920-2682-4E6D-B79D-012B6238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07BB6C-7AC3-41FD-B987-BD4C1A9C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4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3350C2-D625-4A86-A577-0E3AADD1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B4FAA1-ADB3-4FCF-B10A-1D31E448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CCAE2-481C-4E49-9750-E0510F51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A7E7D-4E6C-47F0-88B7-BA59BEDD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33E3C-99DE-4CF1-9CC0-E198DDBA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34E75-50E4-4574-BDA4-BEFAD59DE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52C6A-87FA-4512-9625-0F709252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C0913-E7B5-4513-8113-42261B8E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D775B-510B-4FED-BEC8-09A158DD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232B-F337-43AF-9483-BD0267FF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D9274A-677D-44DF-A441-0B4A22B7D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20477-548C-4998-B1CC-A27CC56E9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C12C7-EF5C-4189-9E06-0C83138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5A186-2177-46D4-9BB6-5C5C1E9D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7F685-6EE1-4440-A312-89DB8D58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C83979-90D5-4C72-9D51-6657E3AA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BF566-2067-4662-8B97-A9575B6E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0BE7F-4E4C-4779-A0C9-33204D341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12CC-B719-4E65-84CD-65190D1938B2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90B8-B45F-4D8C-908E-3E9F170C7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FFCC8-6720-4914-8AC2-B14438E69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CEDF-1E6B-426F-A987-C3376E910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3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6F4CC-BFEB-4A11-99E6-32D4C5A61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24B55-ED89-4F5E-8BD8-6E6210BC3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9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B900C-E661-4B06-A3FF-D9914AE3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Test Result Preview</a:t>
            </a:r>
            <a:br>
              <a:rPr lang="en-US" altLang="zh-CN" dirty="0"/>
            </a:br>
            <a:r>
              <a:rPr lang="en-US" altLang="zh-CN" sz="2800" dirty="0"/>
              <a:t>factor distribution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EA233-6A16-41DC-AE92-0F361E94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7" y="1750036"/>
            <a:ext cx="9209705" cy="481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5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83B383-AF58-4EA5-B995-9CD17F47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858" y="1825625"/>
            <a:ext cx="8762283" cy="4351338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1BC41A6-483A-40E6-B05E-72BFC242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Test Result Preview</a:t>
            </a:r>
            <a:br>
              <a:rPr lang="en-US" altLang="zh-CN" dirty="0"/>
            </a:br>
            <a:r>
              <a:rPr lang="en-US" altLang="zh-CN" sz="2800" dirty="0"/>
              <a:t>IC &amp; excess 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6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1BC41A6-483A-40E6-B05E-72BFC242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Test Result Preview</a:t>
            </a:r>
            <a:br>
              <a:rPr lang="en-US" altLang="zh-CN" dirty="0"/>
            </a:br>
            <a:r>
              <a:rPr lang="en-US" altLang="zh-CN" sz="2800" dirty="0"/>
              <a:t>style exposure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2BE9C58-CA18-4A6B-8F45-A6DA4E7C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144" y="1825625"/>
            <a:ext cx="7147712" cy="4351338"/>
          </a:xfrm>
        </p:spPr>
      </p:pic>
    </p:spTree>
    <p:extLst>
      <p:ext uri="{BB962C8B-B14F-4D97-AF65-F5344CB8AC3E}">
        <p14:creationId xmlns:p14="http://schemas.microsoft.com/office/powerpoint/2010/main" val="97438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1BC41A6-483A-40E6-B05E-72BFC242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Back Test Result Preview</a:t>
            </a:r>
            <a:br>
              <a:rPr lang="en-US" altLang="zh-CN" dirty="0"/>
            </a:br>
            <a:r>
              <a:rPr lang="en-US" altLang="zh-CN" sz="2800" dirty="0"/>
              <a:t>group excess return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0BF2279-4232-46C5-8B69-63C34E679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686" y="1825625"/>
            <a:ext cx="7152628" cy="4351338"/>
          </a:xfrm>
        </p:spPr>
      </p:pic>
    </p:spTree>
    <p:extLst>
      <p:ext uri="{BB962C8B-B14F-4D97-AF65-F5344CB8AC3E}">
        <p14:creationId xmlns:p14="http://schemas.microsoft.com/office/powerpoint/2010/main" val="398576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Back Test Result Preview factor distribution </vt:lpstr>
      <vt:lpstr>Back Test Result Preview IC &amp; excess return</vt:lpstr>
      <vt:lpstr>Back Test Result Preview style exposure analysis</vt:lpstr>
      <vt:lpstr>Back Test Result Preview group excess return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Lethe</dc:creator>
  <cp:lastModifiedBy>Ye Lethe</cp:lastModifiedBy>
  <cp:revision>1</cp:revision>
  <dcterms:created xsi:type="dcterms:W3CDTF">2022-01-14T11:26:08Z</dcterms:created>
  <dcterms:modified xsi:type="dcterms:W3CDTF">2022-01-14T11:31:21Z</dcterms:modified>
</cp:coreProperties>
</file>