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8" r:id="rId5"/>
    <p:sldId id="257" r:id="rId6"/>
    <p:sldId id="260" r:id="rId7"/>
    <p:sldId id="261" r:id="rId8"/>
    <p:sldId id="264" r:id="rId9"/>
    <p:sldId id="265" r:id="rId10"/>
    <p:sldId id="259" r:id="rId11"/>
    <p:sldId id="262" r:id="rId12"/>
    <p:sldId id="263" r:id="rId13"/>
    <p:sldId id="269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8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.png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期末复习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10 11 12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27635"/>
            <a:ext cx="12191365" cy="58585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17. 并发程序执行时会遇到下列各种情况：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① 程序执行结果的正确性依赖于一个线程要在另一个线程到达 y 点之前到达其控制流的 x 点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② 程序员使用 P 和 V 操作顺序不当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③ 外部事件和/或系统调度决策阻止了任务进度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④ 不合理的资源分配策略导致程序难以向前运行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⑤ 程序的执行结果取决于系统的调度决策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⑥ 在信号处理函数中调用 printf()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请问下列哪些情况表示可能产生死锁现象？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A. ①、②和⑤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B. ②、③和④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C. ③、④和⑥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D. ②、④和⑥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842895" y="5171440"/>
            <a:ext cx="91782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D。2 和 4 都是很明显的，6 仍然是陆老师著名的“灵魂出窍”例子，即 printf 在信号处理程序中可能导致死锁（加锁后打断，在信号处理程序再调用即死锁，因为需要信号处理程序返回后才能解锁）。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每个线程都有自己的</a:t>
            </a:r>
            <a:endParaRPr lang="zh-CN" altLang="en-US" sz="2400"/>
          </a:p>
          <a:p>
            <a:r>
              <a:rPr lang="en-US" altLang="zh-CN" sz="2400"/>
              <a:t>A</a:t>
            </a:r>
            <a:r>
              <a:rPr lang="zh-CN" altLang="en-US" sz="2400"/>
              <a:t> 堆</a:t>
            </a:r>
            <a:endParaRPr lang="zh-CN" altLang="en-US" sz="2400"/>
          </a:p>
          <a:p>
            <a:r>
              <a:rPr lang="en-US" altLang="zh-CN" sz="2400"/>
              <a:t>B</a:t>
            </a:r>
            <a:r>
              <a:rPr lang="zh-CN" altLang="en-US" sz="2400"/>
              <a:t> 栈</a:t>
            </a:r>
            <a:endParaRPr lang="zh-CN" altLang="en-US" sz="2400"/>
          </a:p>
          <a:p>
            <a:r>
              <a:rPr lang="en-US" altLang="zh-CN" sz="2400"/>
              <a:t>C</a:t>
            </a:r>
            <a:r>
              <a:rPr lang="zh-CN" altLang="en-US" sz="2400"/>
              <a:t> 全局变量</a:t>
            </a:r>
            <a:endParaRPr lang="zh-CN" altLang="en-US" sz="2400"/>
          </a:p>
          <a:p>
            <a:r>
              <a:rPr lang="en-US" altLang="zh-CN" sz="2400"/>
              <a:t>D</a:t>
            </a:r>
            <a:r>
              <a:rPr lang="zh-CN" altLang="en-US" sz="2400"/>
              <a:t> </a:t>
            </a:r>
            <a:r>
              <a:rPr lang="zh-CN" altLang="en-US" sz="2400"/>
              <a:t>代码段</a:t>
            </a:r>
            <a:endParaRPr lang="zh-CN" altLang="en-US" sz="2400"/>
          </a:p>
          <a:p>
            <a:r>
              <a:rPr lang="en-US" altLang="zh-CN" sz="2400"/>
              <a:t>E </a:t>
            </a:r>
            <a:r>
              <a:rPr lang="zh-CN" altLang="en-US" sz="2400"/>
              <a:t>寄存器</a:t>
            </a:r>
            <a:endParaRPr lang="zh-CN" altLang="en-US" sz="2400"/>
          </a:p>
          <a:p>
            <a:r>
              <a:rPr lang="en-US" altLang="zh-CN" sz="2400"/>
              <a:t>F </a:t>
            </a:r>
            <a:r>
              <a:rPr lang="en-US" altLang="zh-CN" sz="2400"/>
              <a:t>PC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BEF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下列关于C语言中进程模型和线程模型的说法中，错误的是：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A.每个线程都有它自己独立的线程上下文，包括线程ID、程序计数器、条件码、通用目的寄存器值等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B.每个线程都有自己独立的线程栈，任何线程都不能访问其他对等线程的栈空间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C.不同进程之间的虚拟地址空间是独立的，但同一个进程的不同线程共享同一个虚拟地址空间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D.一个线程的上下文比一个进程的上下文小得多，因此线程上下文切换要比进程上下文切换快得多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解析：B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B选项，不同的线程栈是不对其他线程设防的。所以，如果一个线程以某种方式得到一个指向其他线程栈的指针，那么它就可以读写这个栈的任何部分。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下列关于系统I/O的说法中，正确的是（）：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Linux shell创建的每个进程开始时都有三个打开的文件：标准输入（描述符为0），标准输出（描述符为1），标准错误（描述符为2），这使得程序始终不能使用保留的描述符0,1,2读写其他文件。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B. Unix I/O的read/write函数是异步信号安全的，故可以在信号处理函数中使用。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C. RIO函数包的健壮性保证了对于同一个文件描述符，任意顺序调用RIO包中的任意函数不会造成问题。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D. 使用int fd1 = open(“ICS.txt”, O_RDWR); 打开ICS.txt文件后，再用int fd2 = open(“ICS.txt”, O_RDWR); 再次打开文件，会使得fd1对应的打开文件表中的引用计数refcnt加一。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520" y="48330"/>
            <a:ext cx="10969200" cy="705600"/>
          </a:xfrm>
        </p:spPr>
        <p:txBody>
          <a:bodyPr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165" y="753745"/>
            <a:ext cx="7035165" cy="4759325"/>
          </a:xfrm>
        </p:spPr>
        <p:txBody>
          <a:bodyPr>
            <a:noAutofit/>
          </a:bodyPr>
          <a:p>
            <a:r>
              <a:rPr lang="zh-CN" altLang="en-US" sz="1200"/>
              <a:t>14. 考虑以下代码，假设 result.txt 中的初始内容为“666666”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char *str1 = "6666";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char *str2 = "2333";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char *str3 = "hhhh";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int fd1, fd2, fd3, i;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fd1 = open("result.txt", O_RDWR);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fd2 = open("result.txt", O_RDWR);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dup2(fd1, fd2);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for (i = 0; i &lt; 5; ++i) {</a:t>
            </a:r>
            <a:endParaRPr lang="zh-CN" altLang="en-US" sz="1200"/>
          </a:p>
          <a:p>
            <a:pPr marL="0" indent="457200">
              <a:buNone/>
            </a:pPr>
            <a:r>
              <a:rPr lang="zh-CN" altLang="en-US" sz="1200"/>
              <a:t>fd3 = open("result.txt", O_RDWR);</a:t>
            </a:r>
            <a:endParaRPr lang="zh-CN" altLang="en-US" sz="1200"/>
          </a:p>
          <a:p>
            <a:pPr marL="0" indent="457200">
              <a:buNone/>
            </a:pPr>
            <a:r>
              <a:rPr lang="zh-CN" altLang="en-US" sz="1200"/>
              <a:t>write(fd1, str1, 4);</a:t>
            </a:r>
            <a:endParaRPr lang="zh-CN" altLang="en-US" sz="1200"/>
          </a:p>
          <a:p>
            <a:pPr marL="0" indent="457200">
              <a:buNone/>
            </a:pPr>
            <a:r>
              <a:rPr lang="zh-CN" altLang="en-US" sz="1200"/>
              <a:t>write(fd2, str2, 4);</a:t>
            </a:r>
            <a:endParaRPr lang="zh-CN" altLang="en-US" sz="1200"/>
          </a:p>
          <a:p>
            <a:pPr marL="0" indent="457200">
              <a:buNone/>
            </a:pPr>
            <a:r>
              <a:rPr lang="zh-CN" altLang="en-US" sz="1200"/>
              <a:t>write(fd3, str3, 4);</a:t>
            </a:r>
            <a:endParaRPr lang="zh-CN" altLang="en-US" sz="1200"/>
          </a:p>
          <a:p>
            <a:pPr marL="0" indent="457200">
              <a:buNone/>
            </a:pPr>
            <a:r>
              <a:rPr lang="zh-CN" altLang="en-US" sz="1200"/>
              <a:t>close(fd3);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close(fd1); close(fd2);</a:t>
            </a:r>
            <a:endParaRPr lang="zh-CN" altLang="en-US" sz="1200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47255" y="753745"/>
            <a:ext cx="4221480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假设所有系统调用均成功，则这段代码执行结束后，result.txt 的内容中</a:t>
            </a:r>
            <a:endParaRPr lang="zh-CN" altLang="en-US"/>
          </a:p>
          <a:p>
            <a:r>
              <a:rPr lang="zh-CN" altLang="en-US"/>
              <a:t>有（）个“6”</a:t>
            </a:r>
            <a:endParaRPr lang="zh-CN" altLang="en-US"/>
          </a:p>
          <a:p>
            <a:r>
              <a:rPr lang="zh-CN" altLang="en-US"/>
              <a:t>A. 6</a:t>
            </a:r>
            <a:endParaRPr lang="zh-CN" altLang="en-US"/>
          </a:p>
          <a:p>
            <a:r>
              <a:rPr lang="zh-CN" altLang="en-US"/>
              <a:t>B. 16</a:t>
            </a:r>
            <a:endParaRPr lang="zh-CN" altLang="en-US"/>
          </a:p>
          <a:p>
            <a:r>
              <a:rPr lang="zh-CN" altLang="en-US"/>
              <a:t>C. 20</a:t>
            </a:r>
            <a:endParaRPr lang="zh-CN" altLang="en-US"/>
          </a:p>
          <a:p>
            <a:r>
              <a:rPr lang="zh-CN" altLang="en-US"/>
              <a:t>D. 22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57340" y="50241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B (考察文件读写位置的理解)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. 按照课程中的描述，套接字 socket 接口是一组函数，它们与 UNIX I/O 函数一起使用可以构建网络应用。下列关于 socket 的描述中，哪一个是错误的？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因特网的套接字地址存放在 socketaddr_in 结构中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B. 在使用套接字接口函数时，要将对应协议的特定结构指针转换成通用结构 sockaddr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C. 当客户端通过 connect()发起连接请求时，由服务器端的服务进程通过 listen()捕获该请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求并建立监听套接字 listenfd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D. 对于迭代 echo 服务器，当 client1 连接到该服务器且尚未断开连接时，client2 若想要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连接该服务器会阻塞在从服务器读结果的操作上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服务器端的进程通过 accept 来建立已连接套接字。D 应阻塞在 read，参看课程投影片。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章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下列关于全球 IP 因特网的描述中，哪一个是不正确的？</a:t>
            </a:r>
            <a:endParaRPr lang="zh-CN" altLang="en-US"/>
          </a:p>
          <a:p>
            <a:r>
              <a:rPr lang="zh-CN" altLang="en-US"/>
              <a:t>A. IPV4 协议中，一个 IP 地址是一个 32 位无符号整数</a:t>
            </a:r>
            <a:endParaRPr lang="zh-CN" altLang="en-US"/>
          </a:p>
          <a:p>
            <a:r>
              <a:rPr lang="zh-CN" altLang="en-US"/>
              <a:t>B. IP 地址结构中存放的地址总是以大端法存放的</a:t>
            </a:r>
            <a:endParaRPr lang="zh-CN" altLang="en-US"/>
          </a:p>
          <a:p>
            <a:r>
              <a:rPr lang="zh-CN" altLang="en-US"/>
              <a:t>C. 网络字节顺序是采用大端法的</a:t>
            </a:r>
            <a:endParaRPr lang="zh-CN" altLang="en-US"/>
          </a:p>
          <a:p>
            <a:r>
              <a:rPr lang="zh-CN" altLang="en-US"/>
              <a:t>D. 在 Linux 系统上，用 hostname -i 命令可以确定自己主机的域名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D。根据这个命令的字面意思也能看出获得的是主机名，参数 -i 表示返回点分十进制的 IP 地址。网络字节顺序和大端法是一回事。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章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16. 下列关于 Web 服务器向客户端提供动态内容（遵从 CGI 标准）的叙述中，哪一个是错误的？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客户端提出的 GET 请求的参数在 URI 中传递，并用“&amp;”字符分隔文件名和多个参数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B. 接到客户端的请求，Web 服务器创建一个子进程执行相应的 CGI 程序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C. 通过设置环境变量，Web 服务器将 URI 中传递的参数传递给子进程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D. CGI程序将动态内容重定向到与客户端关联的已连接描述符 connfd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文件名和参数应该用 ? 分隔。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章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10. 下面有关计算机网络概念的叙述中，正确的是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大写字母的 Internet 用来</a:t>
            </a:r>
            <a:r>
              <a:rPr lang="zh-CN" altLang="en-US"/>
              <a:t>描述互联网的一般概念，而小写字母的 internet 用来</a:t>
            </a:r>
            <a:r>
              <a:rPr lang="zh-CN" altLang="en-US"/>
              <a:t>描述一种具体的实现，也就是全球 IP 互联网。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B. 在一个基于集线器(hub)的以太网(Ethernet)中，如果往一台主机发送一段数据帧(frame)，那么其他主机无法看到这个帧。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C. IP 协议</a:t>
            </a:r>
            <a:r>
              <a:rPr lang="zh-CN" altLang="en-US"/>
              <a:t>提供基本的命名方法和递送机制，因此我们能够借助 IP 协议，从一台主机往另一台主机发送包，即使两台主机不在同一个 LAN 内。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D. 当一段数据通过路由器，从 LAN1 被发送到 LAN2 时，附加的互联网络包头和局域网帧头保持不变。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A 选项出自书本 645 页，考察互联网的基本概念。internet 应该是描述一般概念，Internet 应该是特指一个具体实现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B 选项出自书本 643-644 页，考察 Ethernet 协议的概念和实现形式。早期的Ethernet 协议使用 Hub 来连接网络主机，所有的帧传送都是广播形式。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C 选项出自书本 647 页，考察 IP 协议在网络协议栈中的角色。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D 选项出自书本 645-646 页，考察网络协议的基本概念。在通过路由器将数据从一个局域网传送到另一个局域网的过程中，原来的局域网帧头会被剥离，然后附加新的局域网帧头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264920"/>
            <a:ext cx="6164580" cy="5394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38035" y="1610360"/>
            <a:ext cx="44392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B。首先 1 和 2 分别获得 a 和 c 的锁，然后 2 再获得 b 的锁，1 和 3 分别等 d 的锁和 a 的锁。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此时如果 2 释放 c 和 b 的锁，1 和 3 无论如何都将出现互相等待（a、d）的情况，因此发生了死锁。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commondata" val="eyJoZGlkIjoiYjIyNzE2MGI4NzRiZmQwMGJjNDgwYjYwZTg2NmQ0Nm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2914</Words>
  <Application>WPS 演示</Application>
  <PresentationFormat>宽屏</PresentationFormat>
  <Paragraphs>128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Times New Roman</vt:lpstr>
      <vt:lpstr>WPS</vt:lpstr>
      <vt:lpstr>期末复习</vt:lpstr>
      <vt:lpstr>PowerPoint 演示文稿</vt:lpstr>
      <vt:lpstr>第10章</vt:lpstr>
      <vt:lpstr>第11章 </vt:lpstr>
      <vt:lpstr>第11章 </vt:lpstr>
      <vt:lpstr>第11章 </vt:lpstr>
      <vt:lpstr>第11章 </vt:lpstr>
      <vt:lpstr>PowerPoint 演示文稿</vt:lpstr>
      <vt:lpstr>第12章</vt:lpstr>
      <vt:lpstr>PowerPoint 演示文稿</vt:lpstr>
      <vt:lpstr>多选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明月繁星</cp:lastModifiedBy>
  <cp:revision>232</cp:revision>
  <dcterms:created xsi:type="dcterms:W3CDTF">2019-06-19T02:08:00Z</dcterms:created>
  <dcterms:modified xsi:type="dcterms:W3CDTF">2023-12-19T06:48:01Z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85B56C5289614D1A9AD86224C2CB3B17_11</vt:lpwstr>
  </property>
</Properties>
</file>