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6" r:id="rId5"/>
    <p:sldId id="260" r:id="rId6"/>
    <p:sldId id="264" r:id="rId7"/>
    <p:sldId id="262" r:id="rId8"/>
    <p:sldId id="263" r:id="rId9"/>
    <p:sldId id="261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AF4F9-AE55-4F4D-5B63-272E795C5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61E785-A7B2-ED92-2897-25D9FE914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CD07A-8812-9E12-E283-8F0E8CE5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35D5-834F-B742-A0CB-54BAFB7DEF0F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72DDD-032A-DA42-D4A9-8F149962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CFD503-9A9B-580C-6FE5-2F891A97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6BAB-2CEF-514A-B827-5805678F6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85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9385D-CB09-4CD8-87CB-29C18392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3FC281-B7EE-6946-09A4-52ECE75D8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42AEC-8130-E685-3E1D-822B8954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35D5-834F-B742-A0CB-54BAFB7DEF0F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3A973-3BB4-4D06-B22C-677CAB611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69023-272C-07B2-7940-AD7233C3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6BAB-2CEF-514A-B827-5805678F6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53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50329C-0208-77DB-EA54-CC35103F4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32C5F0-60BC-2158-C1C1-5922E51F1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C7994-A470-AF25-C8E8-5DE4607F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35D5-834F-B742-A0CB-54BAFB7DEF0F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3C875-60AF-72F8-160C-062026ADE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E1ABD-DCE6-5482-A5DC-0940B39E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6BAB-2CEF-514A-B827-5805678F6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523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1F834-4F27-BC22-7EDB-C4E453BC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45098-C74E-61A5-317C-206498F21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2F8137-00B2-6FD9-3682-11785004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35D5-834F-B742-A0CB-54BAFB7DEF0F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A6649-37C9-2395-8DD8-8778AAFF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48539-C4B1-84F2-1585-86A46391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6BAB-2CEF-514A-B827-5805678F6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461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A2C37-9700-8752-3A8F-0CD521DB7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CD8065-393D-95AA-F784-3A458FE23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9E7FC-8C56-56E9-58A3-3DC74928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35D5-834F-B742-A0CB-54BAFB7DEF0F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E81B5-5950-0AF6-CBBD-5B7BA1DE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E5E98-6750-5907-4C76-C03EAC95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6BAB-2CEF-514A-B827-5805678F6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70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64DC3-D2C5-7EE8-9576-493520F4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4C6D4-D1F2-493A-E133-B684045BC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E5C3E9-0DEA-98FF-FB5B-869B2FE56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193A7F-A319-ADEF-3033-C2B2E88C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35D5-834F-B742-A0CB-54BAFB7DEF0F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11C0BC-41F6-405E-72AB-6ECC9410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6E8BDE-ECF4-2EDC-9630-2024F231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6BAB-2CEF-514A-B827-5805678F6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58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956B4-8A3B-9CFA-5F38-FDE83822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8F69AF-C9F3-B727-36B3-37F12ABBE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FAC201-7E84-D2A5-F81D-A76498664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37986E-72CB-F744-574B-DC4E0FB63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ACD290-C786-D574-A335-8868B1DFC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7B8A7A-21D9-F14F-1CB8-7BDE8CFA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35D5-834F-B742-A0CB-54BAFB7DEF0F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BE75C1-6BE6-306D-CA74-AC9605CC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A496E7-C2F4-7BA2-0AA0-9F4220AE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6BAB-2CEF-514A-B827-5805678F6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740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50B05-77EE-7AD9-E14D-3AECA0C4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75BF44-98A6-0998-3003-4B1CAAFA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35D5-834F-B742-A0CB-54BAFB7DEF0F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CA4A44-E8AD-485D-740B-9E4910FA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214EC1-C5F4-4FB1-A4B0-2191EDD1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6BAB-2CEF-514A-B827-5805678F6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70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D04326-2A98-CCDA-48ED-29D20E83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35D5-834F-B742-A0CB-54BAFB7DEF0F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F234F7-CE7B-5BEC-3D8B-03A981BA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697EEB-4765-14CF-70D8-C57AC0E9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6BAB-2CEF-514A-B827-5805678F6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96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C2249-8849-6963-61AA-B83567D7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105D2-F7AA-CCD9-733A-5352FA7A3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EE3B29-7AC9-9CE9-10A0-3B429D55B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FB014B-8DDA-118E-D268-0ABF7979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35D5-834F-B742-A0CB-54BAFB7DEF0F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ADF5D3-C943-8BF0-84A0-C8C9E513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B9B9FA-D71B-711C-254C-2EE652EA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6BAB-2CEF-514A-B827-5805678F6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43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80E1F-17D7-4478-B4AE-EEF0BA7ED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4D03C4-4A3C-E02D-17FD-51D07D818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89C613-0ECB-D1CD-96C6-D61055714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6A2F55-7615-B018-8C09-037E20D0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335D5-834F-B742-A0CB-54BAFB7DEF0F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C341B3-1BCA-4ABF-7F09-9EE574D9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C5F5EE-65F5-CBDD-851E-60A61E15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6BAB-2CEF-514A-B827-5805678F6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991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14F9A3-93BE-E9DA-5177-AE4CE2A0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BB8DFA-F19B-47CA-F8CA-CFB3466FC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F66AD-CB48-0B27-DD37-7C0952619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335D5-834F-B742-A0CB-54BAFB7DEF0F}" type="datetimeFigureOut">
              <a:rPr kumimoji="1" lang="zh-CN" altLang="en-US" smtClean="0"/>
              <a:t>2023/12/23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E10854-A7BF-2820-E071-543267124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6FDBF-45CD-590B-396D-01F6EBCD6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66BAB-2CEF-514A-B827-5805678F6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83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期末复习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7 8 9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94179-0850-13C1-9683-7E3630B9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第</a:t>
            </a:r>
            <a:r>
              <a:rPr kumimoji="1" lang="en-US" altLang="zh-CN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9</a:t>
            </a:r>
            <a:r>
              <a:rPr kumimoji="1" lang="zh-CN" altLang="en-US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085DDE-8BC2-FC07-B01C-0DBC4D7E1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084" y="0"/>
            <a:ext cx="7091916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48E0B51-CBC0-964B-28BA-6930B8AE2C3F}"/>
              </a:ext>
            </a:extLst>
          </p:cNvPr>
          <p:cNvSpPr txBox="1"/>
          <p:nvPr/>
        </p:nvSpPr>
        <p:spPr>
          <a:xfrm>
            <a:off x="187891" y="1458189"/>
            <a:ext cx="51481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zh-CN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答案：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程序打开文件描述符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fd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后，使用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mmap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函数创建了一块映射到文本“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./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input.txt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所在区域的私有虚拟内存区域，其地址存储在指针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bufp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中。父进程创建完子进程后，首先等待子进程结束。子进程在试图对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bufp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写入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时，触发了一次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COW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。它在物理内存中创建一个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input.txt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文本所在页面的副本，并在新的页面里完成写入操作，写入完成后子进程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bufp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所在地址的第一个字节值为新写入的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，第二个字节值为原始值</a:t>
            </a:r>
            <a:r>
              <a:rPr lang="en-US" altLang="zh-CN" kern="1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。子进程结束后，其缓冲区内</a:t>
            </a:r>
            <a:r>
              <a:rPr lang="en-US" altLang="zh-CN" kern="1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21”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的值正常输出。父进程在试图对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*(bufp+1)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写入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，同样触发了一次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COW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bufp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所在地址的第一个字节为原始值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，第二个字节为新写入的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，故父进程输出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“11”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。最后父进程重新创建一块映射到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input.txt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所在页面的虚拟内存并输出。由于上述写入都是在新的物理页面下完成的，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input.txt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所在页面没有发生修改，故最后一步父进程的输出为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“12”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。综上，最终在终端的输出为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“221112”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377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9A659-2DC8-73FD-061D-F9E74035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第</a:t>
            </a:r>
            <a:r>
              <a:rPr kumimoji="1" lang="en-US" altLang="zh-CN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7</a:t>
            </a:r>
            <a:r>
              <a:rPr kumimoji="1" lang="zh-CN" altLang="en-US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章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CF701F-9651-6C56-0B80-1E5A48389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45" y="1725135"/>
            <a:ext cx="7772400" cy="400334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92F9119-DF90-0B17-5FC7-6163E6E4EE94}"/>
              </a:ext>
            </a:extLst>
          </p:cNvPr>
          <p:cNvSpPr txBox="1"/>
          <p:nvPr/>
        </p:nvSpPr>
        <p:spPr>
          <a:xfrm>
            <a:off x="8704545" y="1610360"/>
            <a:ext cx="2872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答案：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</a:p>
          <a:p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：它位于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.</a:t>
            </a:r>
            <a:r>
              <a:rPr lang="en-US" altLang="zh-CN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bss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节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：它位于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.</a:t>
            </a:r>
            <a:r>
              <a:rPr lang="en-US" altLang="zh-CN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bss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节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注意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ld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时文件顺序的交换会改变 </a:t>
            </a:r>
            <a:r>
              <a:rPr lang="en-US" altLang="zh-CN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a.out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CN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中两个符号的相对偏移。</a:t>
            </a:r>
            <a:r>
              <a:rPr lang="zh-CN" altLang="zh-CN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11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7EEEE-8536-0113-416C-6E6E7FE9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第</a:t>
            </a:r>
            <a:r>
              <a:rPr kumimoji="1" lang="en-US" altLang="zh-CN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7</a:t>
            </a:r>
            <a:r>
              <a:rPr kumimoji="1" lang="zh-CN" altLang="en-US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章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D12765-8116-176C-6C38-C82FBD3B6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12" y="1407109"/>
            <a:ext cx="7772400" cy="50857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BD406F4-0865-ED35-4FF7-2A8B2E4A586C}"/>
              </a:ext>
            </a:extLst>
          </p:cNvPr>
          <p:cNvSpPr txBox="1"/>
          <p:nvPr/>
        </p:nvSpPr>
        <p:spPr>
          <a:xfrm>
            <a:off x="8943584" y="1690688"/>
            <a:ext cx="22546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答案：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请注意编译器看不到两边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x 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类型的不同，因此不会报错。链接器会将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x 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初始化为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，在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f1.c 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中编译器生成的代码视其为浮点而在另一边视其为整数，所以自增结果是一个很小的 浮点数，转为整数是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429201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5C66D-E239-E129-B6B4-12AF9CF5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第</a:t>
            </a:r>
            <a:r>
              <a:rPr kumimoji="1" lang="en-US" altLang="zh-CN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7</a:t>
            </a:r>
            <a:r>
              <a:rPr kumimoji="1" lang="zh-CN" altLang="en-US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3AE703-01E6-186F-3F93-2D01F2958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5008"/>
            <a:ext cx="10848390" cy="22424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3E79DA5-26C0-54A6-3321-5560AE38144D}"/>
              </a:ext>
            </a:extLst>
          </p:cNvPr>
          <p:cNvSpPr txBox="1"/>
          <p:nvPr/>
        </p:nvSpPr>
        <p:spPr>
          <a:xfrm>
            <a:off x="2129425" y="4597052"/>
            <a:ext cx="6313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答案：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只有编译时打桩需要访问源代码，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 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错误。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，可执行目标文件中仍然会有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ABS 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文件 名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。程序的入口是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_start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，后者跳到题干所说的位置，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 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错误。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 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是正确的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书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P489 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原 话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，但是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altLang="zh-CN" sz="1800" dirty="0" err="1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fPIC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大写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选项更好。 </a:t>
            </a:r>
          </a:p>
        </p:txBody>
      </p:sp>
    </p:spTree>
    <p:extLst>
      <p:ext uri="{BB962C8B-B14F-4D97-AF65-F5344CB8AC3E}">
        <p14:creationId xmlns:p14="http://schemas.microsoft.com/office/powerpoint/2010/main" val="344354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54B1B-DFE0-5C93-345E-40F7312F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第</a:t>
            </a:r>
            <a:r>
              <a:rPr kumimoji="1" lang="en-US" altLang="zh-CN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8</a:t>
            </a:r>
            <a:r>
              <a:rPr kumimoji="1" lang="zh-CN" altLang="en-US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F99618-83D6-0C7B-7991-85E43C21E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76" y="1452162"/>
            <a:ext cx="8568847" cy="34473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6083793-73CF-2C7F-F017-DA644CF71E19}"/>
              </a:ext>
            </a:extLst>
          </p:cNvPr>
          <p:cNvSpPr txBox="1"/>
          <p:nvPr/>
        </p:nvSpPr>
        <p:spPr>
          <a:xfrm>
            <a:off x="2267210" y="5123145"/>
            <a:ext cx="7753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答案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:C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，见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P521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800" dirty="0">
              <a:solidFill>
                <a:srgbClr val="FF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见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P510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800" dirty="0">
              <a:solidFill>
                <a:srgbClr val="FF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option 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参数应使用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| 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运算结合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(P517)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SIGKILL 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不是唯一的例外，例外共有两个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SIGKILL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SIGSTOP(P531)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 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44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6263A-AEF3-9460-A7B6-A01F7601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第</a:t>
            </a:r>
            <a:r>
              <a:rPr kumimoji="1" lang="en-US" altLang="zh-CN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8</a:t>
            </a:r>
            <a:r>
              <a:rPr kumimoji="1" lang="zh-CN" altLang="en-US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CA64B8-8D4B-DE32-B139-CA9DFBD82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08" y="2104032"/>
            <a:ext cx="10285315" cy="228007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8C9E89F-988A-C5E9-72AC-A692C0F2E441}"/>
              </a:ext>
            </a:extLst>
          </p:cNvPr>
          <p:cNvSpPr txBox="1"/>
          <p:nvPr/>
        </p:nvSpPr>
        <p:spPr>
          <a:xfrm>
            <a:off x="2267210" y="5123145"/>
            <a:ext cx="7753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答案：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除法错误是不可恢复故障，是同步的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;I/O 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中断是异步的，一般会执行完当前指令，再去 处理，返回就不需要再处理了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缺页异常当然需要重新执行遇到问题的访存指令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时间片到 中断属于时钟中断，属于异步异常。 </a:t>
            </a:r>
          </a:p>
        </p:txBody>
      </p:sp>
    </p:spTree>
    <p:extLst>
      <p:ext uri="{BB962C8B-B14F-4D97-AF65-F5344CB8AC3E}">
        <p14:creationId xmlns:p14="http://schemas.microsoft.com/office/powerpoint/2010/main" val="216774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DEF47-53E2-7550-59FB-62B2ACDC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第</a:t>
            </a:r>
            <a:r>
              <a:rPr kumimoji="1" lang="en-US" altLang="zh-CN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8</a:t>
            </a:r>
            <a:r>
              <a:rPr kumimoji="1" lang="zh-CN" altLang="en-US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7B2327-5406-7277-0575-98E631D6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2497"/>
            <a:ext cx="9988640" cy="24930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A9B32C0-980E-EE2A-237A-2FEB423E34F9}"/>
              </a:ext>
            </a:extLst>
          </p:cNvPr>
          <p:cNvSpPr txBox="1"/>
          <p:nvPr/>
        </p:nvSpPr>
        <p:spPr>
          <a:xfrm>
            <a:off x="2267210" y="5123145"/>
            <a:ext cx="775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答案：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</a:p>
          <a:p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缺页是故障，这种故障需要重新执行引发故障的指令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系统调用是陷阱。二者都是同步的 异常，而且处理完毕是从内核态回到用户态，会处理信号。 </a:t>
            </a:r>
          </a:p>
        </p:txBody>
      </p:sp>
    </p:spTree>
    <p:extLst>
      <p:ext uri="{BB962C8B-B14F-4D97-AF65-F5344CB8AC3E}">
        <p14:creationId xmlns:p14="http://schemas.microsoft.com/office/powerpoint/2010/main" val="313394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2B371-2EB1-337D-C860-67D6F54D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第</a:t>
            </a:r>
            <a:r>
              <a:rPr kumimoji="1" lang="en-US" altLang="zh-CN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9</a:t>
            </a:r>
            <a:r>
              <a:rPr kumimoji="1" lang="zh-CN" altLang="en-US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917FC1-78E4-2D3A-C406-08756D806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61" y="2117854"/>
            <a:ext cx="9706767" cy="20271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7E90AC2-E6E9-7B91-F87A-2EDA112B95D5}"/>
              </a:ext>
            </a:extLst>
          </p:cNvPr>
          <p:cNvSpPr txBox="1"/>
          <p:nvPr/>
        </p:nvSpPr>
        <p:spPr>
          <a:xfrm>
            <a:off x="509392" y="4144969"/>
            <a:ext cx="11173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答案：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课本原话：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 TLB is a small, virtually addressed cache where each line holds a block consisting of a single PTE. </a:t>
            </a:r>
            <a:endParaRPr lang="zh-CN" altLang="zh-CN" sz="1800" kern="1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B  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课本原话：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Although a detailed discussion of the trade-offs is beyond our scope here, most systems opt for physical addressing.</a:t>
            </a:r>
            <a:endParaRPr lang="zh-CN" altLang="zh-CN" sz="1800" kern="1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C  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线程共享虚拟地址空间，所以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TLB 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中条目不会失效</a:t>
            </a:r>
            <a:endParaRPr lang="zh-CN" altLang="zh-CN" sz="1800" kern="1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  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课本原话：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With physical addressing, it is straightforward for multiple processes to have blocks in the cache at the same time and to share blocks from the same virtual pages.</a:t>
            </a:r>
            <a:endParaRPr lang="zh-CN" altLang="zh-CN" sz="1800" kern="1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12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4AF25-303B-7984-C36F-1AAF56B0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第</a:t>
            </a:r>
            <a:r>
              <a:rPr kumimoji="1" lang="en-US" altLang="zh-CN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9</a:t>
            </a:r>
            <a:r>
              <a:rPr kumimoji="1" lang="zh-CN" altLang="en-US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E8356C-9D9B-1C6E-C24A-F9E41E21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259861" cy="27834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672356F-2A21-4948-9930-1D884ACDC950}"/>
              </a:ext>
            </a:extLst>
          </p:cNvPr>
          <p:cNvSpPr txBox="1"/>
          <p:nvPr/>
        </p:nvSpPr>
        <p:spPr>
          <a:xfrm>
            <a:off x="1866377" y="4474162"/>
            <a:ext cx="8354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答案：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第二句话表明题目中的内存是按字节寻址的。首先计算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VPO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位，每个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VPN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都是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位， 恰好是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34 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位虚拟地址。最好情况是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 MB 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虚拟地址映射到连续的页，即占有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1024 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页，所以需 要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1024 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个三级页表条目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占有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 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页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 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个二级页表条目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占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 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页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 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个一级页表条目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占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 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页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，即需要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6 KB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。最坏情况是每字节都恰好映射到不同的页面，也就是占有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1024 × 1024 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个不同的页面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可以实现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。这些页面可以用尽全部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256 × 256 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张三级页表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比如每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16 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页用一 个三级页表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，所以需要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256 × 256 + 256 + 1 = 65793 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页，即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65 973 KB</a:t>
            </a:r>
            <a:r>
              <a:rPr lang="zh-CN" altLang="en-US" sz="180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 </a:t>
            </a:r>
            <a:endParaRPr lang="en-US" altLang="zh-CN" sz="1800" dirty="0">
              <a:solidFill>
                <a:srgbClr val="FF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72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925</Words>
  <Application>Microsoft Macintosh PowerPoint</Application>
  <PresentationFormat>宽屏</PresentationFormat>
  <Paragraphs>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Microsoft YaHei</vt:lpstr>
      <vt:lpstr>Arial</vt:lpstr>
      <vt:lpstr>Office 主题​​</vt:lpstr>
      <vt:lpstr>期末复习</vt:lpstr>
      <vt:lpstr>第7章</vt:lpstr>
      <vt:lpstr>第7章</vt:lpstr>
      <vt:lpstr>第7章</vt:lpstr>
      <vt:lpstr>第8章</vt:lpstr>
      <vt:lpstr>第8章</vt:lpstr>
      <vt:lpstr>第8章</vt:lpstr>
      <vt:lpstr>第9章</vt:lpstr>
      <vt:lpstr>第9章</vt:lpstr>
      <vt:lpstr>第9章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期末复习</dc:title>
  <dc:creator>晟 林</dc:creator>
  <cp:lastModifiedBy>晟 林</cp:lastModifiedBy>
  <cp:revision>75</cp:revision>
  <dcterms:created xsi:type="dcterms:W3CDTF">2023-12-23T07:29:12Z</dcterms:created>
  <dcterms:modified xsi:type="dcterms:W3CDTF">2023-12-23T08:08:26Z</dcterms:modified>
</cp:coreProperties>
</file>