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自然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火山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24528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田んぼ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171783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水田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610792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花火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23875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山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0729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川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745284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田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60968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石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6833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花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0831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雨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98815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竹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513516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富士山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11980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23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Calibri</vt:lpstr>
      <vt:lpstr>Calibri Light</vt:lpstr>
      <vt:lpstr>Office Theme</vt:lpstr>
      <vt:lpstr>4章</vt:lpstr>
      <vt:lpstr>山</vt:lpstr>
      <vt:lpstr>川</vt:lpstr>
      <vt:lpstr>田</vt:lpstr>
      <vt:lpstr>石</vt:lpstr>
      <vt:lpstr>花</vt:lpstr>
      <vt:lpstr>雨</vt:lpstr>
      <vt:lpstr>竹</vt:lpstr>
      <vt:lpstr>富士山</vt:lpstr>
      <vt:lpstr>火山</vt:lpstr>
      <vt:lpstr>田んぼ</vt:lpstr>
      <vt:lpstr>水田</vt:lpstr>
      <vt:lpstr>花火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7</cp:revision>
  <dcterms:created xsi:type="dcterms:W3CDTF">2024-05-09T09:21:01Z</dcterms:created>
  <dcterms:modified xsi:type="dcterms:W3CDTF">2024-07-15T09:12:48Z</dcterms:modified>
</cp:coreProperties>
</file>