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場所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左右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5155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外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5064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内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2384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中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1757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水</a:t>
            </a:r>
            <a:r>
              <a:rPr lang="ja-JP" altLang="en-US" sz="13800" dirty="0" smtClean="0"/>
              <a:t>中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9558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一日中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5405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上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072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/>
              <a:t>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6422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左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95710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01224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左手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8332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右手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5320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左足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31438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右足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8686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26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Theme</vt:lpstr>
      <vt:lpstr>4章</vt:lpstr>
      <vt:lpstr>上</vt:lpstr>
      <vt:lpstr>下</vt:lpstr>
      <vt:lpstr>左</vt:lpstr>
      <vt:lpstr>右</vt:lpstr>
      <vt:lpstr>左手</vt:lpstr>
      <vt:lpstr>右手</vt:lpstr>
      <vt:lpstr>左足</vt:lpstr>
      <vt:lpstr>右足</vt:lpstr>
      <vt:lpstr>左右</vt:lpstr>
      <vt:lpstr>外</vt:lpstr>
      <vt:lpstr>内</vt:lpstr>
      <vt:lpstr>中</vt:lpstr>
      <vt:lpstr>水中</vt:lpstr>
      <vt:lpstr>一日中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13</cp:revision>
  <dcterms:created xsi:type="dcterms:W3CDTF">2024-05-09T09:21:01Z</dcterms:created>
  <dcterms:modified xsi:type="dcterms:W3CDTF">2024-08-28T09:20:53Z</dcterms:modified>
</cp:coreProperties>
</file>