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68" d="100"/>
          <a:sy n="68" d="100"/>
        </p:scale>
        <p:origin x="82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/>
              <a:t>6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学校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先月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0307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人生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733699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一生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028092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生ビール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863824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名前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45716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田中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054166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64763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有名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611076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漢字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7259469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体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253637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学びます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707296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体力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7078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学校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57663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大学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2806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学生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239929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何人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810461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先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408022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先日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887498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生まれました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848155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47</Words>
  <Application>Microsoft Office PowerPoint</Application>
  <PresentationFormat>Widescreen</PresentationFormat>
  <Paragraphs>21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ＭＳ Ｐゴシック</vt:lpstr>
      <vt:lpstr>Arial</vt:lpstr>
      <vt:lpstr>Calibri</vt:lpstr>
      <vt:lpstr>Calibri Light</vt:lpstr>
      <vt:lpstr>Office Theme</vt:lpstr>
      <vt:lpstr>6章</vt:lpstr>
      <vt:lpstr>学びます</vt:lpstr>
      <vt:lpstr>学校</vt:lpstr>
      <vt:lpstr>大学</vt:lpstr>
      <vt:lpstr>学生</vt:lpstr>
      <vt:lpstr>何人</vt:lpstr>
      <vt:lpstr>先</vt:lpstr>
      <vt:lpstr>先日</vt:lpstr>
      <vt:lpstr>生まれました</vt:lpstr>
      <vt:lpstr>先月</vt:lpstr>
      <vt:lpstr>人生</vt:lpstr>
      <vt:lpstr>一生</vt:lpstr>
      <vt:lpstr>生ビール</vt:lpstr>
      <vt:lpstr>名前</vt:lpstr>
      <vt:lpstr>田中</vt:lpstr>
      <vt:lpstr>字</vt:lpstr>
      <vt:lpstr>有名</vt:lpstr>
      <vt:lpstr>漢字</vt:lpstr>
      <vt:lpstr>体</vt:lpstr>
      <vt:lpstr>体力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18</cp:revision>
  <dcterms:created xsi:type="dcterms:W3CDTF">2024-05-09T09:21:01Z</dcterms:created>
  <dcterms:modified xsi:type="dcterms:W3CDTF">2024-08-14T09:54:40Z</dcterms:modified>
</cp:coreProperties>
</file>