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5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9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3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7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3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4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9</a:t>
            </a:r>
            <a:r>
              <a:rPr lang="ja-JP" altLang="en-US" dirty="0" smtClean="0"/>
              <a:t>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 smtClean="0"/>
              <a:t>食べ物</a:t>
            </a:r>
            <a:endParaRPr lang="en-US" altLang="ja-JP" sz="7200" dirty="0" smtClean="0"/>
          </a:p>
        </p:txBody>
      </p:sp>
    </p:spTree>
    <p:extLst>
      <p:ext uri="{BB962C8B-B14F-4D97-AF65-F5344CB8AC3E}">
        <p14:creationId xmlns:p14="http://schemas.microsoft.com/office/powerpoint/2010/main" val="302995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金魚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7040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人魚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5498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好き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670670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物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147676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大好き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19348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米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17078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お茶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77750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日本茶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43825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牛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67911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肉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82707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牛肉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02341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魚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13401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貝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08277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27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Office Theme</vt:lpstr>
      <vt:lpstr>9章</vt:lpstr>
      <vt:lpstr>米</vt:lpstr>
      <vt:lpstr>お茶</vt:lpstr>
      <vt:lpstr>日本茶</vt:lpstr>
      <vt:lpstr>牛</vt:lpstr>
      <vt:lpstr>肉</vt:lpstr>
      <vt:lpstr>牛肉</vt:lpstr>
      <vt:lpstr>魚</vt:lpstr>
      <vt:lpstr>貝</vt:lpstr>
      <vt:lpstr>金魚</vt:lpstr>
      <vt:lpstr>人魚</vt:lpstr>
      <vt:lpstr>好き</vt:lpstr>
      <vt:lpstr>物</vt:lpstr>
      <vt:lpstr>大好き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３章</dc:title>
  <dc:creator>b-lien</dc:creator>
  <cp:lastModifiedBy>b-lien</cp:lastModifiedBy>
  <cp:revision>21</cp:revision>
  <dcterms:created xsi:type="dcterms:W3CDTF">2024-05-09T09:21:01Z</dcterms:created>
  <dcterms:modified xsi:type="dcterms:W3CDTF">2024-09-12T07:14:34Z</dcterms:modified>
</cp:coreProperties>
</file>