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3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9</a:t>
            </a:r>
            <a:r>
              <a:rPr lang="ja-JP" altLang="en-US" dirty="0" smtClean="0"/>
              <a:t>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 smtClean="0"/>
              <a:t>自然②</a:t>
            </a:r>
            <a:endParaRPr lang="en-US" altLang="ja-JP" sz="7200" dirty="0" smtClean="0"/>
          </a:p>
        </p:txBody>
      </p:sp>
    </p:spTree>
    <p:extLst>
      <p:ext uri="{BB962C8B-B14F-4D97-AF65-F5344CB8AC3E}">
        <p14:creationId xmlns:p14="http://schemas.microsoft.com/office/powerpoint/2010/main" val="302995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明るい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988243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暗い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829335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明日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075858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林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7078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森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06702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竹林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86256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竹の子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54389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森林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84739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畑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39463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岩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386460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音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08951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24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Calibri Light</vt:lpstr>
      <vt:lpstr>Office Theme</vt:lpstr>
      <vt:lpstr>9章</vt:lpstr>
      <vt:lpstr>林</vt:lpstr>
      <vt:lpstr>森</vt:lpstr>
      <vt:lpstr>竹林</vt:lpstr>
      <vt:lpstr>竹の子</vt:lpstr>
      <vt:lpstr>森林</vt:lpstr>
      <vt:lpstr>畑</vt:lpstr>
      <vt:lpstr>岩</vt:lpstr>
      <vt:lpstr>音</vt:lpstr>
      <vt:lpstr>明るい</vt:lpstr>
      <vt:lpstr>暗い</vt:lpstr>
      <vt:lpstr>明日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３章</dc:title>
  <dc:creator>b-lien</dc:creator>
  <cp:lastModifiedBy>b-lien</cp:lastModifiedBy>
  <cp:revision>24</cp:revision>
  <dcterms:created xsi:type="dcterms:W3CDTF">2024-05-09T09:21:01Z</dcterms:created>
  <dcterms:modified xsi:type="dcterms:W3CDTF">2024-09-12T07:39:43Z</dcterms:modified>
</cp:coreProperties>
</file>