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9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3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7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4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9</a:t>
            </a:r>
            <a:r>
              <a:rPr lang="ja-JP" altLang="en-US" dirty="0" smtClean="0"/>
              <a:t>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 smtClean="0"/>
              <a:t>動詞②</a:t>
            </a:r>
            <a:endParaRPr lang="en-US" altLang="ja-JP" sz="7200" dirty="0" smtClean="0"/>
          </a:p>
        </p:txBody>
      </p:sp>
    </p:spTree>
    <p:extLst>
      <p:ext uri="{BB962C8B-B14F-4D97-AF65-F5344CB8AC3E}">
        <p14:creationId xmlns:p14="http://schemas.microsoft.com/office/powerpoint/2010/main" val="302995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飲食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26735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食べ物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53986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飲み物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07220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買う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7145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買い物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2442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言う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7078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/>
              <a:t>書く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47507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読む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8639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話す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16030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読書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45176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話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72299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食べる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50851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飲む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15175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34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Office Theme</vt:lpstr>
      <vt:lpstr>9章</vt:lpstr>
      <vt:lpstr>言う</vt:lpstr>
      <vt:lpstr>書く</vt:lpstr>
      <vt:lpstr>読む</vt:lpstr>
      <vt:lpstr>話す</vt:lpstr>
      <vt:lpstr>読書</vt:lpstr>
      <vt:lpstr>話</vt:lpstr>
      <vt:lpstr>食べる</vt:lpstr>
      <vt:lpstr>飲む</vt:lpstr>
      <vt:lpstr>飲食</vt:lpstr>
      <vt:lpstr>食べ物</vt:lpstr>
      <vt:lpstr>飲み物</vt:lpstr>
      <vt:lpstr>買う</vt:lpstr>
      <vt:lpstr>買い物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３章</dc:title>
  <dc:creator>b-lien</dc:creator>
  <cp:lastModifiedBy>b-lien</cp:lastModifiedBy>
  <cp:revision>26</cp:revision>
  <dcterms:created xsi:type="dcterms:W3CDTF">2024-05-09T09:21:01Z</dcterms:created>
  <dcterms:modified xsi:type="dcterms:W3CDTF">2024-09-12T08:13:50Z</dcterms:modified>
</cp:coreProperties>
</file>