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7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5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1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774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364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19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034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14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32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73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03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B53C0-28C1-4A04-838D-FA9C8065AAA7}" type="datetimeFigureOut">
              <a:rPr lang="en-US" smtClean="0"/>
              <a:t>9/12/2024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36D8A-9B6C-4DA4-AEA2-4C4F85AB88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34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13</a:t>
            </a:r>
            <a:r>
              <a:rPr lang="ja-JP" altLang="en-US" dirty="0" smtClean="0"/>
              <a:t>章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ja-JP" altLang="en-US" sz="7200" dirty="0" smtClean="0"/>
              <a:t>町</a:t>
            </a:r>
            <a:endParaRPr lang="en-US" altLang="ja-JP" sz="7200" dirty="0" smtClean="0"/>
          </a:p>
        </p:txBody>
      </p:sp>
    </p:spTree>
    <p:extLst>
      <p:ext uri="{BB962C8B-B14F-4D97-AF65-F5344CB8AC3E}">
        <p14:creationId xmlns:p14="http://schemas.microsoft.com/office/powerpoint/2010/main" val="3029954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02824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17078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お</a:t>
            </a:r>
            <a:r>
              <a:rPr lang="ja-JP" altLang="en-US" sz="13800" dirty="0" smtClean="0"/>
              <a:t>寺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259137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3911186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/>
              <a:t>電車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949206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電話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14688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東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4285359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西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253072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22637"/>
          </a:xfrm>
        </p:spPr>
        <p:txBody>
          <a:bodyPr>
            <a:normAutofit/>
          </a:bodyPr>
          <a:lstStyle/>
          <a:p>
            <a:pPr algn="ctr"/>
            <a:r>
              <a:rPr lang="ja-JP" altLang="en-US" sz="13800" dirty="0" smtClean="0"/>
              <a:t>南</a:t>
            </a:r>
            <a:endParaRPr lang="en-US" sz="13800" dirty="0"/>
          </a:p>
        </p:txBody>
      </p:sp>
    </p:spTree>
    <p:extLst>
      <p:ext uri="{BB962C8B-B14F-4D97-AF65-F5344CB8AC3E}">
        <p14:creationId xmlns:p14="http://schemas.microsoft.com/office/powerpoint/2010/main" val="705828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15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Theme</vt:lpstr>
      <vt:lpstr>13章</vt:lpstr>
      <vt:lpstr>町</vt:lpstr>
      <vt:lpstr>お寺</vt:lpstr>
      <vt:lpstr>車</vt:lpstr>
      <vt:lpstr>電車</vt:lpstr>
      <vt:lpstr>電話</vt:lpstr>
      <vt:lpstr>東</vt:lpstr>
      <vt:lpstr>西</vt:lpstr>
      <vt:lpstr>南</vt:lpstr>
      <vt:lpstr>北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３章</dc:title>
  <dc:creator>b-lien</dc:creator>
  <cp:lastModifiedBy>b-lien</cp:lastModifiedBy>
  <cp:revision>28</cp:revision>
  <dcterms:created xsi:type="dcterms:W3CDTF">2024-05-09T09:21:01Z</dcterms:created>
  <dcterms:modified xsi:type="dcterms:W3CDTF">2024-09-12T08:39:59Z</dcterms:modified>
</cp:coreProperties>
</file>