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9" r:id="rId10"/>
    <p:sldId id="281" r:id="rId11"/>
    <p:sldId id="282" r:id="rId12"/>
    <p:sldId id="283" r:id="rId13"/>
    <p:sldId id="285" r:id="rId14"/>
    <p:sldId id="286" r:id="rId15"/>
    <p:sldId id="293" r:id="rId16"/>
    <p:sldId id="294" r:id="rId17"/>
    <p:sldId id="287" r:id="rId18"/>
    <p:sldId id="288" r:id="rId19"/>
    <p:sldId id="290" r:id="rId20"/>
    <p:sldId id="291" r:id="rId21"/>
    <p:sldId id="292" r:id="rId22"/>
    <p:sldId id="295" r:id="rId23"/>
    <p:sldId id="296" r:id="rId24"/>
    <p:sldId id="297" r:id="rId25"/>
    <p:sldId id="2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14</a:t>
            </a:r>
            <a:r>
              <a:rPr lang="ja-JP" altLang="en-US" dirty="0" smtClean="0"/>
              <a:t>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 smtClean="0"/>
              <a:t>時間</a:t>
            </a:r>
            <a:endParaRPr lang="en-US" altLang="ja-JP" sz="7200" dirty="0" smtClean="0"/>
          </a:p>
        </p:txBody>
      </p:sp>
    </p:spTree>
    <p:extLst>
      <p:ext uri="{BB962C8B-B14F-4D97-AF65-F5344CB8AC3E}">
        <p14:creationId xmlns:p14="http://schemas.microsoft.com/office/powerpoint/2010/main" val="302995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en-US" altLang="ja-JP" sz="13800" dirty="0" smtClean="0"/>
              <a:t>10</a:t>
            </a:r>
            <a:r>
              <a:rPr lang="ja-JP" altLang="en-US" sz="13800" dirty="0" smtClean="0"/>
              <a:t>分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01913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５分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2537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半年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9685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半分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29074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今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86112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今月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93446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今日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807346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/>
              <a:t>何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62412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何ですか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59454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何時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60003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en-US" altLang="ja-JP" sz="13800" dirty="0"/>
              <a:t>9</a:t>
            </a:r>
            <a:r>
              <a:rPr lang="ja-JP" altLang="en-US" sz="13800" dirty="0" smtClean="0"/>
              <a:t>時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70784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何月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07742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夕食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909421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方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599917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夕方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083984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読み方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34002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書き方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69246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ひまな時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20471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間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9017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時間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75059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人間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70444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７時半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831421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分かる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613396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分ける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51323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57</Words>
  <Application>Microsoft Office PowerPoint</Application>
  <PresentationFormat>Widescreen</PresentationFormat>
  <Paragraphs>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Office Theme</vt:lpstr>
      <vt:lpstr>14章</vt:lpstr>
      <vt:lpstr>9時</vt:lpstr>
      <vt:lpstr>ひまな時</vt:lpstr>
      <vt:lpstr>間</vt:lpstr>
      <vt:lpstr>時間</vt:lpstr>
      <vt:lpstr>人間</vt:lpstr>
      <vt:lpstr>７時半</vt:lpstr>
      <vt:lpstr>分かる</vt:lpstr>
      <vt:lpstr>分ける</vt:lpstr>
      <vt:lpstr>10分</vt:lpstr>
      <vt:lpstr>５分</vt:lpstr>
      <vt:lpstr>半年</vt:lpstr>
      <vt:lpstr>半分</vt:lpstr>
      <vt:lpstr>今</vt:lpstr>
      <vt:lpstr>今月</vt:lpstr>
      <vt:lpstr>今日</vt:lpstr>
      <vt:lpstr>何</vt:lpstr>
      <vt:lpstr>何ですか</vt:lpstr>
      <vt:lpstr>何時</vt:lpstr>
      <vt:lpstr>何月</vt:lpstr>
      <vt:lpstr>夕食</vt:lpstr>
      <vt:lpstr>方</vt:lpstr>
      <vt:lpstr>夕方</vt:lpstr>
      <vt:lpstr>読み方</vt:lpstr>
      <vt:lpstr>書き方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３章</dc:title>
  <dc:creator>b-lien</dc:creator>
  <cp:lastModifiedBy>b-lien</cp:lastModifiedBy>
  <cp:revision>30</cp:revision>
  <dcterms:created xsi:type="dcterms:W3CDTF">2024-05-09T09:21:01Z</dcterms:created>
  <dcterms:modified xsi:type="dcterms:W3CDTF">2024-09-20T06:51:23Z</dcterms:modified>
</cp:coreProperties>
</file>