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7" r:id="rId5"/>
    <p:sldId id="278" r:id="rId6"/>
    <p:sldId id="276" r:id="rId7"/>
    <p:sldId id="279" r:id="rId8"/>
    <p:sldId id="281" r:id="rId9"/>
    <p:sldId id="284" r:id="rId10"/>
    <p:sldId id="291" r:id="rId11"/>
    <p:sldId id="292" r:id="rId12"/>
    <p:sldId id="282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15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時間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長女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3795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校長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78924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短い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20402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安い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2054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多い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16726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少ない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0688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少し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75088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多少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26651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見本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19555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元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4219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けいようし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/>
              <a:t>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1635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元気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59609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気分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18746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電気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5391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新しい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9440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新聞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4152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新年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597212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古い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01768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中古車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4349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長い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1130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長男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20393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52</Words>
  <Application>Microsoft Office PowerPoint</Application>
  <PresentationFormat>Widescreen</PresentationFormat>
  <Paragraphs>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ＭＳ Ｐゴシック</vt:lpstr>
      <vt:lpstr>Arial</vt:lpstr>
      <vt:lpstr>Calibri</vt:lpstr>
      <vt:lpstr>Calibri Light</vt:lpstr>
      <vt:lpstr>Office Theme</vt:lpstr>
      <vt:lpstr>15章</vt:lpstr>
      <vt:lpstr>けいようし</vt:lpstr>
      <vt:lpstr>新しい</vt:lpstr>
      <vt:lpstr>新聞</vt:lpstr>
      <vt:lpstr>新年</vt:lpstr>
      <vt:lpstr>古い</vt:lpstr>
      <vt:lpstr>中古車</vt:lpstr>
      <vt:lpstr>長い</vt:lpstr>
      <vt:lpstr>長男</vt:lpstr>
      <vt:lpstr>長女</vt:lpstr>
      <vt:lpstr>校長</vt:lpstr>
      <vt:lpstr>短い</vt:lpstr>
      <vt:lpstr>安い</vt:lpstr>
      <vt:lpstr>多い</vt:lpstr>
      <vt:lpstr>少ない</vt:lpstr>
      <vt:lpstr>少し</vt:lpstr>
      <vt:lpstr>多少</vt:lpstr>
      <vt:lpstr>見本</vt:lpstr>
      <vt:lpstr>元</vt:lpstr>
      <vt:lpstr>気</vt:lpstr>
      <vt:lpstr>元気</vt:lpstr>
      <vt:lpstr>気分</vt:lpstr>
      <vt:lpstr>電気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32</cp:revision>
  <dcterms:created xsi:type="dcterms:W3CDTF">2024-05-09T09:21:01Z</dcterms:created>
  <dcterms:modified xsi:type="dcterms:W3CDTF">2024-09-20T07:27:15Z</dcterms:modified>
</cp:coreProperties>
</file>