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8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家族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男の子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79942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女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11698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女の子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26973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男の人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02796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女の人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94395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32744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犬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9616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子犬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02392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父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母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394656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父の日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635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母の日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12158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子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667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子ども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0422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男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6540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お子さん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8970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38</Words>
  <Application>Microsoft Office PowerPoint</Application>
  <PresentationFormat>Widescreen</PresentationFormat>
  <Paragraphs>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Office Theme</vt:lpstr>
      <vt:lpstr>8章</vt:lpstr>
      <vt:lpstr>父</vt:lpstr>
      <vt:lpstr>母</vt:lpstr>
      <vt:lpstr>父の日</vt:lpstr>
      <vt:lpstr>母の日</vt:lpstr>
      <vt:lpstr>子</vt:lpstr>
      <vt:lpstr>子ども</vt:lpstr>
      <vt:lpstr>男</vt:lpstr>
      <vt:lpstr>お子さん</vt:lpstr>
      <vt:lpstr>男の子</vt:lpstr>
      <vt:lpstr>女</vt:lpstr>
      <vt:lpstr>女の子</vt:lpstr>
      <vt:lpstr>男の人</vt:lpstr>
      <vt:lpstr>女の人</vt:lpstr>
      <vt:lpstr>鳥</vt:lpstr>
      <vt:lpstr>犬</vt:lpstr>
      <vt:lpstr>子犬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19</cp:revision>
  <dcterms:created xsi:type="dcterms:W3CDTF">2024-05-09T09:21:01Z</dcterms:created>
  <dcterms:modified xsi:type="dcterms:W3CDTF">2024-09-12T07:01:50Z</dcterms:modified>
</cp:coreProperties>
</file>