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3" r:id="rId13"/>
    <p:sldId id="284" r:id="rId14"/>
    <p:sldId id="286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9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動詞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行く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59688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行う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71697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来る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5709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来ない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77186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来日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70002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来年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380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帰る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63758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立つ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休む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2029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休み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4383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休みの日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0855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見る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45956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見せる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4899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見学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3567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聞く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2496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38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ＭＳ Ｐゴシック</vt:lpstr>
      <vt:lpstr>Arial</vt:lpstr>
      <vt:lpstr>Calibri</vt:lpstr>
      <vt:lpstr>Calibri Light</vt:lpstr>
      <vt:lpstr>Office Theme</vt:lpstr>
      <vt:lpstr>9章</vt:lpstr>
      <vt:lpstr>立つ</vt:lpstr>
      <vt:lpstr>休む</vt:lpstr>
      <vt:lpstr>休み</vt:lpstr>
      <vt:lpstr>休みの日</vt:lpstr>
      <vt:lpstr>見る</vt:lpstr>
      <vt:lpstr>見せる</vt:lpstr>
      <vt:lpstr>見学</vt:lpstr>
      <vt:lpstr>聞く</vt:lpstr>
      <vt:lpstr>行く</vt:lpstr>
      <vt:lpstr>行う</vt:lpstr>
      <vt:lpstr>来る</vt:lpstr>
      <vt:lpstr>来ない</vt:lpstr>
      <vt:lpstr>来日</vt:lpstr>
      <vt:lpstr>来年</vt:lpstr>
      <vt:lpstr>帰る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20</cp:revision>
  <dcterms:created xsi:type="dcterms:W3CDTF">2024-05-09T09:21:01Z</dcterms:created>
  <dcterms:modified xsi:type="dcterms:W3CDTF">2024-09-12T07:07:26Z</dcterms:modified>
</cp:coreProperties>
</file>