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6" r:id="rId5"/>
    <p:sldId id="275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学校 </a:t>
            </a:r>
            <a:r>
              <a:rPr lang="en-US" altLang="ja-JP" sz="7200" dirty="0" smtClean="0"/>
              <a:t>- 2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友達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0957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入れる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422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入る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540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出る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5589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出す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1579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入口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197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出口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3320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入学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3560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出かける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878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外出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9141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大きい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門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4121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校門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168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大人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678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大学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6469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小さい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8579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小学校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3680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小学生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110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高い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948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高校生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2134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53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6章</vt:lpstr>
      <vt:lpstr>大きい</vt:lpstr>
      <vt:lpstr>大人</vt:lpstr>
      <vt:lpstr>大学</vt:lpstr>
      <vt:lpstr>小さい</vt:lpstr>
      <vt:lpstr>小学校</vt:lpstr>
      <vt:lpstr>小学生</vt:lpstr>
      <vt:lpstr>高い</vt:lpstr>
      <vt:lpstr>高校生</vt:lpstr>
      <vt:lpstr>友達</vt:lpstr>
      <vt:lpstr>入れる</vt:lpstr>
      <vt:lpstr>入る</vt:lpstr>
      <vt:lpstr>出る</vt:lpstr>
      <vt:lpstr>出す</vt:lpstr>
      <vt:lpstr>入口</vt:lpstr>
      <vt:lpstr>出口</vt:lpstr>
      <vt:lpstr>入学</vt:lpstr>
      <vt:lpstr>出かける</vt:lpstr>
      <vt:lpstr>外出</vt:lpstr>
      <vt:lpstr>門</vt:lpstr>
      <vt:lpstr>校門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17</cp:revision>
  <dcterms:created xsi:type="dcterms:W3CDTF">2024-05-09T09:21:01Z</dcterms:created>
  <dcterms:modified xsi:type="dcterms:W3CDTF">2024-08-14T09:54:36Z</dcterms:modified>
</cp:coreProperties>
</file>