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8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02/06/2020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7D5BA3D-0751-440E-B0D6-58E6B93EF4F7}"/>
              </a:ext>
            </a:extLst>
          </p:cNvPr>
          <p:cNvSpPr txBox="1">
            <a:spLocks/>
          </p:cNvSpPr>
          <p:nvPr/>
        </p:nvSpPr>
        <p:spPr>
          <a:xfrm>
            <a:off x="2212532" y="320358"/>
            <a:ext cx="7766936" cy="11456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GIA ĐỊNH</a:t>
            </a:r>
            <a:b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Khoa: Công Nghệ Thông Tin</a:t>
            </a:r>
            <a:b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82F4FC4-7E43-4B83-B2F1-5A08093D3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780" y="1131305"/>
            <a:ext cx="2292439" cy="1943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E208E-582E-433C-A38D-4EDC420B365E}"/>
              </a:ext>
            </a:extLst>
          </p:cNvPr>
          <p:cNvSpPr txBox="1"/>
          <p:nvPr/>
        </p:nvSpPr>
        <p:spPr>
          <a:xfrm>
            <a:off x="4212759" y="2875178"/>
            <a:ext cx="3766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THIẾT BỊ DI ĐỘNG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D62B5-BE95-47DF-A34F-13643D194A1B}"/>
              </a:ext>
            </a:extLst>
          </p:cNvPr>
          <p:cNvSpPr txBox="1"/>
          <p:nvPr/>
        </p:nvSpPr>
        <p:spPr>
          <a:xfrm>
            <a:off x="3043403" y="3256585"/>
            <a:ext cx="628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SỬ DỤNG STYLE VÀ FRAGMENT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C0389-C25E-4455-9980-BE69C1EC54E9}"/>
              </a:ext>
            </a:extLst>
          </p:cNvPr>
          <p:cNvSpPr txBox="1"/>
          <p:nvPr/>
        </p:nvSpPr>
        <p:spPr>
          <a:xfrm>
            <a:off x="4212759" y="3699546"/>
            <a:ext cx="4092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Hiện: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 Nhật Đại</a:t>
            </a:r>
          </a:p>
          <a:p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Nguyễn Ph</a:t>
            </a:r>
            <a:r>
              <a:rPr lang="vi-V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Nam</a:t>
            </a:r>
          </a:p>
          <a:p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Nguyễn Viết Thanh S</a:t>
            </a:r>
            <a:r>
              <a:rPr lang="vi-VN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Nguyễn Huỳnh Quốc Trung</a:t>
            </a:r>
          </a:p>
          <a:p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Lê Viết Việt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0969F-0210-4D5C-8D11-C6D2A1BD5E39}"/>
              </a:ext>
            </a:extLst>
          </p:cNvPr>
          <p:cNvSpPr txBox="1"/>
          <p:nvPr/>
        </p:nvSpPr>
        <p:spPr>
          <a:xfrm>
            <a:off x="4212759" y="6075977"/>
            <a:ext cx="4184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GVHD: Ths. Lê Huỳnh Ph</a:t>
            </a: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</a:p>
        </p:txBody>
      </p:sp>
    </p:spTree>
    <p:extLst>
      <p:ext uri="{BB962C8B-B14F-4D97-AF65-F5344CB8AC3E}">
        <p14:creationId xmlns:p14="http://schemas.microsoft.com/office/powerpoint/2010/main" val="39012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9535-429F-46C1-9ACE-A39D52A6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F38E96-6264-42A9-86A6-3C7FE175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390650"/>
            <a:ext cx="9997813" cy="2324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950F55-18DF-481E-879D-1AEF949E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18" y="5262562"/>
            <a:ext cx="10058400" cy="120967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D2686C5-DC12-43B4-84E6-C37C083187D4}"/>
              </a:ext>
            </a:extLst>
          </p:cNvPr>
          <p:cNvSpPr/>
          <p:nvPr/>
        </p:nvSpPr>
        <p:spPr>
          <a:xfrm>
            <a:off x="6245995" y="3155155"/>
            <a:ext cx="923925" cy="1333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40492-7DDA-4A53-BFE4-583BDBF1BED7}"/>
              </a:ext>
            </a:extLst>
          </p:cNvPr>
          <p:cNvSpPr txBox="1"/>
          <p:nvPr/>
        </p:nvSpPr>
        <p:spPr>
          <a:xfrm>
            <a:off x="3947001" y="4583221"/>
            <a:ext cx="5521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</a:p>
        </p:txBody>
      </p:sp>
    </p:spTree>
    <p:extLst>
      <p:ext uri="{BB962C8B-B14F-4D97-AF65-F5344CB8AC3E}">
        <p14:creationId xmlns:p14="http://schemas.microsoft.com/office/powerpoint/2010/main" val="270294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9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1" name="Group 23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3" name="Rectangle 37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6" name="Rectangle 41">
            <a:extLst>
              <a:ext uri="{FF2B5EF4-FFF2-40B4-BE49-F238E27FC236}">
                <a16:creationId xmlns:a16="http://schemas.microsoft.com/office/drawing/2014/main" id="{6D356F1A-690D-401E-8CF3-E4686CDFE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7" name="Group 43">
            <a:extLst>
              <a:ext uri="{FF2B5EF4-FFF2-40B4-BE49-F238E27FC236}">
                <a16:creationId xmlns:a16="http://schemas.microsoft.com/office/drawing/2014/main" id="{F398A7BA-9279-4363-9D59-238782AB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7608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8ACCBEEF-7085-4833-8335-E4613C0A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B39C0EC5-6C91-409A-AB3F-D66AF23E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D4A9340-30CF-474C-AC93-3E9048DF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C2D90565-D660-46B2-B574-5A6E37C8B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ADDF1F8-3D32-49F9-8A53-B01C2D92C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D712377-DF82-454C-8AF4-CA681129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4E1871-CC0E-4704-902D-A324F58E4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6CEE1CA2-8DDF-468B-B5E5-B584B84B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A4172B-3921-482A-ABEF-E70C9242A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D277B64-E367-442D-B59F-993A45856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4BA4199-8677-44FF-BD30-63130A0F5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A890CEB5-09DD-4185-9405-A39BA640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88DAD3-AF6F-4D6C-8512-7239A69A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84823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1BA39A29-3A4E-4822-A540-9AD6ACCB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B2ACACE6-15B3-4FAF-AA08-E1006B3F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1F9A4D9A-69F4-4FEC-B0DE-DD76F476E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E92DC9B5-F16D-4C41-824C-822DE7AA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E737D559-8865-4000-A777-792FF675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B1C2147A-442E-40A4-8A97-FF053B9D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B138F17C-6D47-4F1B-BE44-4A47FBCFF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1BCD5498-C801-426F-9CDD-B84178E7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6DB0639C-39E0-4218-B7D1-0408D870F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72715634-CCEA-4B5D-94D7-E2C090EA1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6BE08C78-1349-4408-8CE2-ED20F3244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642D5BF8-EF6C-43FC-947B-69868821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0702BC4-5424-4D15-B77A-C1574863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66" y="2514600"/>
            <a:ext cx="5681134" cy="2262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Vị trí của style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41A10E-0F0E-4596-8888-870D7092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599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Freeform 33">
            <a:extLst>
              <a:ext uri="{FF2B5EF4-FFF2-40B4-BE49-F238E27FC236}">
                <a16:creationId xmlns:a16="http://schemas.microsoft.com/office/drawing/2014/main" id="{29B1E55C-E51F-4093-A2A8-137C3E90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57599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B4446-4064-44E9-A22E-88FB2AE8C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0" r="-1" b="-1"/>
          <a:stretch/>
        </p:blipFill>
        <p:spPr>
          <a:xfrm>
            <a:off x="-2650" y="10"/>
            <a:ext cx="36810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00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FDE56F-F82D-4E27-B631-82587053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Style.xml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B4841F-20A9-4418-BE31-8A452201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390651"/>
            <a:ext cx="12096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FDE56F-F82D-4E27-B631-82587053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Style.xml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A5D16E-4AD2-48BC-8636-98F3F737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1390651"/>
            <a:ext cx="11249263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FDE56F-F82D-4E27-B631-82587053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Style.xml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389526-1B89-4651-B2FA-76FE8879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390651"/>
            <a:ext cx="120300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9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FDE56F-F82D-4E27-B631-82587053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02184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7F3E-48DE-4C88-9250-B25DE8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26" y="1318591"/>
            <a:ext cx="5882201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Fragment </a:t>
            </a:r>
            <a:r>
              <a:rPr lang="en-US" sz="5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 android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CF8F4-BC86-4D6B-BD1A-C8F7E5EE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911" y="1695450"/>
            <a:ext cx="952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4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6" name="Group 28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7" name="Rectangle 42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9" name="Rectangle 46">
            <a:extLst>
              <a:ext uri="{FF2B5EF4-FFF2-40B4-BE49-F238E27FC236}">
                <a16:creationId xmlns:a16="http://schemas.microsoft.com/office/drawing/2014/main" id="{FC59DA47-0B3E-4C84-B322-4D0AB409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8">
            <a:extLst>
              <a:ext uri="{FF2B5EF4-FFF2-40B4-BE49-F238E27FC236}">
                <a16:creationId xmlns:a16="http://schemas.microsoft.com/office/drawing/2014/main" id="{6F7C0CF3-8632-43CE-B87A-053125D41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CC87EE-4276-445D-9C98-E2B5267C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EFFFF"/>
                </a:solidFill>
              </a:rPr>
              <a:t>Fragment </a:t>
            </a:r>
            <a:r>
              <a:rPr lang="en-US" sz="4000" dirty="0" err="1">
                <a:solidFill>
                  <a:srgbClr val="FEFFFF"/>
                </a:solidFill>
              </a:rPr>
              <a:t>là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gì</a:t>
            </a:r>
            <a:r>
              <a:rPr lang="en-US" sz="4000" dirty="0">
                <a:solidFill>
                  <a:srgbClr val="FEFFFF"/>
                </a:solidFill>
              </a:rPr>
              <a:t>? </a:t>
            </a:r>
            <a:r>
              <a:rPr lang="en-US" sz="4000" dirty="0" err="1">
                <a:solidFill>
                  <a:srgbClr val="FEFFFF"/>
                </a:solidFill>
              </a:rPr>
              <a:t>Một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số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khái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niệm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cơ</a:t>
            </a:r>
            <a:r>
              <a:rPr lang="en-US" sz="4000" dirty="0">
                <a:solidFill>
                  <a:srgbClr val="FEFFFF"/>
                </a:solidFill>
              </a:rPr>
              <a:t> </a:t>
            </a:r>
            <a:r>
              <a:rPr lang="en-US" sz="4000" dirty="0" err="1">
                <a:solidFill>
                  <a:srgbClr val="FEFFFF"/>
                </a:solidFill>
              </a:rPr>
              <a:t>bản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1E280319-321A-4944-A828-08032D4E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5BAB3A-AA8E-462F-A2A2-6955B6C4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799" y="475958"/>
            <a:ext cx="3553583" cy="591338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AFDA22-595E-4BA8-B5AD-5663450F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108" y="2423604"/>
            <a:ext cx="3628338" cy="162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C293C4-6C6E-48AF-9D77-78CA09A2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7673F-4CD3-4C56-95CE-C8216FBC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247776"/>
            <a:ext cx="83058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2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804362-81B5-4153-AA02-0E0CDC52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1223962"/>
            <a:ext cx="8796338" cy="58007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D0AA0A-678F-48B1-8410-D9AFFA21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4ACD7-A758-48C8-9D3C-8F5AD01C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NỘI DUNG</a:t>
            </a:r>
            <a:endParaRPr lang="en-US" sz="4000" dirty="0">
              <a:solidFill>
                <a:srgbClr val="FEFFFF"/>
              </a:solidFill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4">
            <a:extLst>
              <a:ext uri="{FF2B5EF4-FFF2-40B4-BE49-F238E27FC236}">
                <a16:creationId xmlns:a16="http://schemas.microsoft.com/office/drawing/2014/main" id="{EB8FD645-5BC3-42D1-B9F4-D50097441CD3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2179094" y="1257732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10">
            <a:extLst>
              <a:ext uri="{FF2B5EF4-FFF2-40B4-BE49-F238E27FC236}">
                <a16:creationId xmlns:a16="http://schemas.microsoft.com/office/drawing/2014/main" id="{03942126-D9D4-42E5-B85B-1CB82A553E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45815" y="2091315"/>
            <a:ext cx="4219350" cy="656642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19149AAA-77C1-4403-9CCB-48D3A810D601}"/>
              </a:ext>
            </a:extLst>
          </p:cNvPr>
          <p:cNvGrpSpPr>
            <a:grpSpLocks/>
          </p:cNvGrpSpPr>
          <p:nvPr/>
        </p:nvGrpSpPr>
        <p:grpSpPr bwMode="auto">
          <a:xfrm>
            <a:off x="6528315" y="2180215"/>
            <a:ext cx="381000" cy="381000"/>
            <a:chOff x="2078" y="1680"/>
            <a:chExt cx="1615" cy="1615"/>
          </a:xfrm>
        </p:grpSpPr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14223679-0EC2-4D3D-995C-1FBACB438F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7A082657-38F3-4726-B842-ADE1F7B3FF3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F5CCFF0-ED1F-4085-8250-5D5A5E72C5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63F25D3F-080F-4E9D-BA9B-B1730B8EF7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Oval 16">
              <a:extLst>
                <a:ext uri="{FF2B5EF4-FFF2-40B4-BE49-F238E27FC236}">
                  <a16:creationId xmlns:a16="http://schemas.microsoft.com/office/drawing/2014/main" id="{0BBF8BBD-838E-471E-A7BD-E3B946A0740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328A9BB7-3DDB-4A20-B3C3-4F922AB3AA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3" name="AutoShape 9">
            <a:extLst>
              <a:ext uri="{FF2B5EF4-FFF2-40B4-BE49-F238E27FC236}">
                <a16:creationId xmlns:a16="http://schemas.microsoft.com/office/drawing/2014/main" id="{E293D9BA-993D-4D7B-9D86-8334D174BC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41720" y="3848608"/>
            <a:ext cx="4145116" cy="690993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folHlink">
                        <a:gamma/>
                        <a:tint val="0"/>
                        <a:invGamma/>
                      </a:schemeClr>
                    </a:gs>
                    <a:gs pos="100000">
                      <a:schemeClr val="fol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  <p:grpSp>
        <p:nvGrpSpPr>
          <p:cNvPr id="54" name="Group 18">
            <a:extLst>
              <a:ext uri="{FF2B5EF4-FFF2-40B4-BE49-F238E27FC236}">
                <a16:creationId xmlns:a16="http://schemas.microsoft.com/office/drawing/2014/main" id="{C28B1145-5402-428E-A2CA-6B4C6BB8027F}"/>
              </a:ext>
            </a:extLst>
          </p:cNvPr>
          <p:cNvGrpSpPr>
            <a:grpSpLocks/>
          </p:cNvGrpSpPr>
          <p:nvPr/>
        </p:nvGrpSpPr>
        <p:grpSpPr bwMode="auto">
          <a:xfrm>
            <a:off x="6867559" y="4056061"/>
            <a:ext cx="280075" cy="381000"/>
            <a:chOff x="2078" y="1680"/>
            <a:chExt cx="1615" cy="1615"/>
          </a:xfrm>
        </p:grpSpPr>
        <p:sp>
          <p:nvSpPr>
            <p:cNvPr id="55" name="Oval 19">
              <a:extLst>
                <a:ext uri="{FF2B5EF4-FFF2-40B4-BE49-F238E27FC236}">
                  <a16:creationId xmlns:a16="http://schemas.microsoft.com/office/drawing/2014/main" id="{11D0677A-6865-4A5A-8A26-7B5B821B9E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20">
              <a:extLst>
                <a:ext uri="{FF2B5EF4-FFF2-40B4-BE49-F238E27FC236}">
                  <a16:creationId xmlns:a16="http://schemas.microsoft.com/office/drawing/2014/main" id="{F9D8557C-605D-4546-869D-DA1EFD8567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21">
              <a:extLst>
                <a:ext uri="{FF2B5EF4-FFF2-40B4-BE49-F238E27FC236}">
                  <a16:creationId xmlns:a16="http://schemas.microsoft.com/office/drawing/2014/main" id="{0F1C97C3-579F-4D64-A91C-5FC76540FA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Oval 22">
              <a:extLst>
                <a:ext uri="{FF2B5EF4-FFF2-40B4-BE49-F238E27FC236}">
                  <a16:creationId xmlns:a16="http://schemas.microsoft.com/office/drawing/2014/main" id="{E2639091-BCA3-4375-A097-0F80EC45994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Oval 23">
              <a:extLst>
                <a:ext uri="{FF2B5EF4-FFF2-40B4-BE49-F238E27FC236}">
                  <a16:creationId xmlns:a16="http://schemas.microsoft.com/office/drawing/2014/main" id="{8336284E-D0C6-48F5-9C6F-0CDD423FCFD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Oval 24">
              <a:extLst>
                <a:ext uri="{FF2B5EF4-FFF2-40B4-BE49-F238E27FC236}">
                  <a16:creationId xmlns:a16="http://schemas.microsoft.com/office/drawing/2014/main" id="{F257CA17-BCE4-4DD5-A73A-27A8106A5A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9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3" tmFilter="0, 0; 0.125,0.2665; 0.25,0.4; 0.375,0.465; 0.5,0.5;  0.625,0.535; 0.75,0.6; 0.875,0.7335; 1,1">
                                          <p:stCondLst>
                                            <p:cond delay="83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1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1" tmFilter="0, 0; 0.125,0.2665; 0.25,0.4; 0.375,0.465; 0.5,0.5;  0.625,0.535; 0.75,0.6; 0.875,0.7335; 1,1">
                                          <p:stCondLst>
                                            <p:cond delay="20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3">
                                          <p:stCondLst>
                                            <p:cond delay="8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21" decel="50000">
                                          <p:stCondLst>
                                            <p:cond delay="8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21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3">
                                          <p:stCondLst>
                                            <p:cond delay="205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21" decel="50000">
                                          <p:stCondLst>
                                            <p:cond delay="2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3">
                                          <p:stCondLst>
                                            <p:cond delay="22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21" decel="50000">
                                          <p:stCondLst>
                                            <p:cond delay="22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F6167D22-B2B2-4469-BE4E-6B0DC972E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27E2F65-D0DD-4710-977A-873706F90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48"/>
            <a:ext cx="182880" cy="6858000"/>
          </a:xfrm>
          <a:prstGeom prst="rect">
            <a:avLst/>
          </a:prstGeom>
          <a:solidFill>
            <a:srgbClr val="59667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42CEF128-6539-46C0-8541-A5143A3C9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99" y="2857457"/>
            <a:ext cx="2666597" cy="474061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86F3442-FED1-4205-B46F-1DC67AF0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371" y="339044"/>
            <a:ext cx="6373925" cy="249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2CBD29-8F33-42D5-B333-2774B4D6D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471" y="341051"/>
            <a:ext cx="3520851" cy="6259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E623BF-CE34-4ADB-821A-9CBA1B62BD1A}"/>
              </a:ext>
            </a:extLst>
          </p:cNvPr>
          <p:cNvSpPr txBox="1"/>
          <p:nvPr/>
        </p:nvSpPr>
        <p:spPr>
          <a:xfrm>
            <a:off x="1164273" y="3493557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96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18914-F764-4C43-995A-E849DCCF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56DC2-A3A1-46EE-8198-DE4FCBAEE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67" y="1390651"/>
            <a:ext cx="10437668" cy="49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18914-F764-4C43-995A-E849DCCF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35615-673B-4624-B1AC-800277AC6F71}"/>
              </a:ext>
            </a:extLst>
          </p:cNvPr>
          <p:cNvSpPr txBox="1"/>
          <p:nvPr/>
        </p:nvSpPr>
        <p:spPr>
          <a:xfrm>
            <a:off x="1772816" y="1968759"/>
            <a:ext cx="537679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Tạo và sử dụng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 Add và replace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 Giao tiếp fragment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3. Truyền và nhận dữ liệu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4. Remove và pop back stack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5. List fragment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6. Dialog fragment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7. Xử lý giao diện với fragment</a:t>
            </a:r>
          </a:p>
        </p:txBody>
      </p:sp>
    </p:spTree>
    <p:extLst>
      <p:ext uri="{BB962C8B-B14F-4D97-AF65-F5344CB8AC3E}">
        <p14:creationId xmlns:p14="http://schemas.microsoft.com/office/powerpoint/2010/main" val="348263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157F3E-48DE-4C88-9250-B25DE8D2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26" y="1318591"/>
            <a:ext cx="5882201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Style </a:t>
            </a:r>
            <a:r>
              <a:rPr lang="en-US" sz="5400" dirty="0" err="1">
                <a:solidFill>
                  <a:schemeClr val="tx2">
                    <a:lumMod val="75000"/>
                  </a:schemeClr>
                </a:solidFill>
              </a:rPr>
              <a:t>trong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 android</a:t>
            </a:r>
          </a:p>
        </p:txBody>
      </p:sp>
    </p:spTree>
    <p:extLst>
      <p:ext uri="{BB962C8B-B14F-4D97-AF65-F5344CB8AC3E}">
        <p14:creationId xmlns:p14="http://schemas.microsoft.com/office/powerpoint/2010/main" val="16941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FB672-BB47-493C-B062-3132FEF8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06737-9AF9-42D3-BCC7-C73A4E0EDEB6}"/>
              </a:ext>
            </a:extLst>
          </p:cNvPr>
          <p:cNvSpPr txBox="1"/>
          <p:nvPr/>
        </p:nvSpPr>
        <p:spPr>
          <a:xfrm flipH="1">
            <a:off x="372865" y="5252976"/>
            <a:ext cx="381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8A7D9D6-BC09-4355-982F-B84684CBDA5A}"/>
              </a:ext>
            </a:extLst>
          </p:cNvPr>
          <p:cNvSpPr/>
          <p:nvPr/>
        </p:nvSpPr>
        <p:spPr>
          <a:xfrm>
            <a:off x="4188318" y="5707062"/>
            <a:ext cx="2830831" cy="727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39A66-43DA-4DC4-A23A-85836D61A000}"/>
              </a:ext>
            </a:extLst>
          </p:cNvPr>
          <p:cNvSpPr txBox="1"/>
          <p:nvPr/>
        </p:nvSpPr>
        <p:spPr>
          <a:xfrm>
            <a:off x="4403324" y="5102053"/>
            <a:ext cx="301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B1940-3B68-421C-B5CD-E6A18363D53C}"/>
              </a:ext>
            </a:extLst>
          </p:cNvPr>
          <p:cNvSpPr txBox="1"/>
          <p:nvPr/>
        </p:nvSpPr>
        <p:spPr>
          <a:xfrm>
            <a:off x="7235301" y="5299973"/>
            <a:ext cx="46785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12E01-E6D3-4EE4-87D2-641BFABD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40" y="1716017"/>
            <a:ext cx="2128254" cy="347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18BA5A-B7B0-4817-8961-9AA9F2578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09" y="1706178"/>
            <a:ext cx="2133608" cy="3440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2CD45-5763-42D4-B4D4-2E7CDE468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528" y="1716017"/>
            <a:ext cx="2117852" cy="34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5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350B-98F3-4A6F-9037-066DDB4B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81" y="624110"/>
            <a:ext cx="8911687" cy="128089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DCDD9C-4545-4A5E-B0BD-A848AB93F95B}"/>
              </a:ext>
            </a:extLst>
          </p:cNvPr>
          <p:cNvSpPr txBox="1">
            <a:spLocks/>
          </p:cNvSpPr>
          <p:nvPr/>
        </p:nvSpPr>
        <p:spPr>
          <a:xfrm>
            <a:off x="590140" y="5604772"/>
            <a:ext cx="11665480" cy="116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Nhưng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việc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này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tốn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khá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nhiều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thời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gian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nếu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thay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đổi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trên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hết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ứng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dụng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BAAAA-2A20-4A17-85FF-7263C841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83" y="1593952"/>
            <a:ext cx="2128254" cy="347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413DD-2B68-494E-BF33-AAA35232C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221" y="1556866"/>
            <a:ext cx="2128254" cy="34773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1B604734-0070-43D8-8CF4-029D1EB5F94F}"/>
              </a:ext>
            </a:extLst>
          </p:cNvPr>
          <p:cNvSpPr/>
          <p:nvPr/>
        </p:nvSpPr>
        <p:spPr>
          <a:xfrm>
            <a:off x="6848475" y="2813007"/>
            <a:ext cx="819150" cy="561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1BF54-B2CB-4079-B681-5FB3724E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506" y="1631038"/>
            <a:ext cx="2133608" cy="3440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270DF-6B4C-4392-B8C2-40330727F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948" y="1612495"/>
            <a:ext cx="2133608" cy="34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8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066436FC-2B54-4F15-8DF9-6371208BD052}"/>
              </a:ext>
            </a:extLst>
          </p:cNvPr>
          <p:cNvSpPr/>
          <p:nvPr/>
        </p:nvSpPr>
        <p:spPr>
          <a:xfrm>
            <a:off x="719091" y="2130638"/>
            <a:ext cx="798990" cy="489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58ECFD-ACA6-4D85-8084-49E7B0046D03}"/>
              </a:ext>
            </a:extLst>
          </p:cNvPr>
          <p:cNvSpPr txBox="1">
            <a:spLocks/>
          </p:cNvSpPr>
          <p:nvPr/>
        </p:nvSpPr>
        <p:spPr>
          <a:xfrm>
            <a:off x="1557808" y="2027068"/>
            <a:ext cx="10435924" cy="169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Bạn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cần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 n</a:t>
            </a:r>
            <a:r>
              <a:rPr lang="vi-VN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ơ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để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nghĩa</a:t>
            </a:r>
            <a:r>
              <a:rPr lang="en-US" sz="3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5ABA6-C539-4352-B4F3-B852EA322382}"/>
              </a:ext>
            </a:extLst>
          </p:cNvPr>
          <p:cNvSpPr txBox="1"/>
          <p:nvPr/>
        </p:nvSpPr>
        <p:spPr>
          <a:xfrm>
            <a:off x="1528442" y="3973042"/>
            <a:ext cx="10737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6CC10A-6109-44DE-BB60-3FC766DCB15F}"/>
              </a:ext>
            </a:extLst>
          </p:cNvPr>
          <p:cNvSpPr/>
          <p:nvPr/>
        </p:nvSpPr>
        <p:spPr>
          <a:xfrm>
            <a:off x="719091" y="4040819"/>
            <a:ext cx="798990" cy="489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BB442E-8691-41B2-993C-8A73FAB7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81" y="624110"/>
            <a:ext cx="8911687" cy="128089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90204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350B-98F3-4A6F-9037-066DDB4B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81" y="683581"/>
            <a:ext cx="8911687" cy="116194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B7075-42E0-4163-A44E-8A31FBE1D990}"/>
              </a:ext>
            </a:extLst>
          </p:cNvPr>
          <p:cNvSpPr txBox="1"/>
          <p:nvPr/>
        </p:nvSpPr>
        <p:spPr>
          <a:xfrm>
            <a:off x="2130643" y="2919788"/>
            <a:ext cx="9747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– Phong cách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Như mình có trình bày ở trên, Phong Cách ở đây là muốn nói về cách mà bạn tạo ra một sự đồng nhất về giao diện cho ứng dụng.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305540-AAA2-4C26-98FD-4D7E9AA31A4B}"/>
              </a:ext>
            </a:extLst>
          </p:cNvPr>
          <p:cNvSpPr/>
          <p:nvPr/>
        </p:nvSpPr>
        <p:spPr>
          <a:xfrm>
            <a:off x="729452" y="3353350"/>
            <a:ext cx="1268024" cy="68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47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8BD07-1F80-4905-B36F-DAC6EC231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86" r="2" b="226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D5466-BF06-4885-A0DC-6369B253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 đến style phải nói đến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0C47-79D3-4779-9C34-920FB0B4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vi-VN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 cơ bản, trong Android </a:t>
            </a:r>
            <a:r>
              <a:rPr lang="vi-VN" sz="3200" i="1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không khác gì Style</a:t>
            </a:r>
            <a:r>
              <a:rPr lang="vi-VN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FE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rgbClr val="FE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542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9535-429F-46C1-9ACE-A39D52A6A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657225"/>
            <a:ext cx="8620125" cy="733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97EC-5F73-46EF-ADBE-F309CE32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86" y="1390650"/>
            <a:ext cx="9517063" cy="504825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68393-3B1F-4CE0-B4F3-913200FF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37" y="2114550"/>
            <a:ext cx="7868426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F394B3-8E17-4D47-A13E-A6419B4B260D}"/>
              </a:ext>
            </a:extLst>
          </p:cNvPr>
          <p:cNvSpPr txBox="1"/>
          <p:nvPr/>
        </p:nvSpPr>
        <p:spPr>
          <a:xfrm>
            <a:off x="2803137" y="4572000"/>
            <a:ext cx="8769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TextView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084203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416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Wisp</vt:lpstr>
      <vt:lpstr>PowerPoint Presentation</vt:lpstr>
      <vt:lpstr>NỘI DUNG</vt:lpstr>
      <vt:lpstr>Style trong android</vt:lpstr>
      <vt:lpstr>Khái niệm Style</vt:lpstr>
      <vt:lpstr>Khái niệm Style</vt:lpstr>
      <vt:lpstr>Khái niệm Style</vt:lpstr>
      <vt:lpstr>Khái niệm Style</vt:lpstr>
      <vt:lpstr>Nói đến style phải nói đến theme</vt:lpstr>
      <vt:lpstr>Ví dụ về sử dụng style</vt:lpstr>
      <vt:lpstr>Ví dụ về sử dụng style</vt:lpstr>
      <vt:lpstr>Vị trí của style</vt:lpstr>
      <vt:lpstr>Cấu trúc file Style.xml</vt:lpstr>
      <vt:lpstr>Cấu trúc file Style.xml</vt:lpstr>
      <vt:lpstr>Cấu trúc file Style.xml</vt:lpstr>
      <vt:lpstr>Thực hành tạo và sử dụng Style</vt:lpstr>
      <vt:lpstr>Fragment trong android</vt:lpstr>
      <vt:lpstr>Fragment là gì? Một số khái niệm cơ bản</vt:lpstr>
      <vt:lpstr>Fragment là gì? Một số khái niệm cơ bản</vt:lpstr>
      <vt:lpstr>Fragment là gì? Một số khái niệm cơ bản</vt:lpstr>
      <vt:lpstr>PowerPoint Presentation</vt:lpstr>
      <vt:lpstr>Vòng đời của Fragment</vt:lpstr>
      <vt:lpstr>Thực hành tạo và sử dụng Fragment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NỘI DUNG</dc:title>
  <dc:creator>dai vo</dc:creator>
  <cp:lastModifiedBy>dai vo</cp:lastModifiedBy>
  <cp:revision>9</cp:revision>
  <dcterms:created xsi:type="dcterms:W3CDTF">2020-05-20T02:44:33Z</dcterms:created>
  <dcterms:modified xsi:type="dcterms:W3CDTF">2020-06-02T14:14:19Z</dcterms:modified>
</cp:coreProperties>
</file>