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8" r:id="rId5"/>
    <p:sldId id="2441" r:id="rId6"/>
    <p:sldId id="2445" r:id="rId7"/>
    <p:sldId id="2443" r:id="rId8"/>
    <p:sldId id="244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  <a:srgbClr val="385723"/>
    <a:srgbClr val="03A1A4"/>
    <a:srgbClr val="EE9524"/>
    <a:srgbClr val="F25892"/>
    <a:srgbClr val="898989"/>
    <a:srgbClr val="00B0F0"/>
    <a:srgbClr val="3F3F3F"/>
    <a:srgbClr val="1C7CB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9" autoAdjust="0"/>
    <p:restoredTop sz="90176" autoAdjust="0"/>
  </p:normalViewPr>
  <p:slideViewPr>
    <p:cSldViewPr snapToGrid="0">
      <p:cViewPr varScale="1">
        <p:scale>
          <a:sx n="105" d="100"/>
          <a:sy n="105" d="100"/>
        </p:scale>
        <p:origin x="852" y="120"/>
      </p:cViewPr>
      <p:guideLst>
        <p:guide orient="horz" pos="2160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2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19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95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00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5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848746" y="6460135"/>
            <a:ext cx="50174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T15</a:t>
            </a: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848746" y="6446963"/>
            <a:ext cx="50174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T15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1629890" y="0"/>
            <a:ext cx="50174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T15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1597481" y="19556"/>
            <a:ext cx="50174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 smtClean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T15</a:t>
            </a: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bstract Coding&#10;">
            <a:extLst>
              <a:ext uri="{FF2B5EF4-FFF2-40B4-BE49-F238E27FC236}">
                <a16:creationId xmlns:a16="http://schemas.microsoft.com/office/drawing/2014/main" id="{5F76566E-36EF-4E0C-8563-ABC2D25923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688" y="1257300"/>
            <a:ext cx="6272212" cy="182463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</a:rPr>
              <a:t>Track &amp; manage Samsung smartphone samples at retail shops</a:t>
            </a: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00824" y="3281601"/>
            <a:ext cx="46672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T15:</a:t>
            </a: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Vương Tùng Dương</a:t>
            </a: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Trần Đại Hiệp</a:t>
            </a:r>
          </a:p>
        </p:txBody>
      </p:sp>
      <p:sp>
        <p:nvSpPr>
          <p:cNvPr id="8" name="Rectangle 7"/>
          <p:cNvSpPr/>
          <p:nvPr/>
        </p:nvSpPr>
        <p:spPr>
          <a:xfrm>
            <a:off x="6605587" y="4866258"/>
            <a:ext cx="46672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Mentor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Bùi</a:t>
            </a: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Tỉnh</a:t>
            </a:r>
          </a:p>
          <a:p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Vũ</a:t>
            </a: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endParaRPr lang="en-US" sz="3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50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85616" y="1289304"/>
            <a:ext cx="1775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Lý do chọn đề tài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78408" y="3118104"/>
            <a:ext cx="10149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mtClean="0"/>
              <a:t>H</a:t>
            </a:r>
            <a:r>
              <a:rPr lang="vi-VN" smtClean="0"/>
              <a:t>ệ </a:t>
            </a:r>
            <a:r>
              <a:rPr lang="vi-VN"/>
              <a:t>thống an ninh được cài đặt để ngăn chặn trường hợp trộm cắp và sạc ổn định các </a:t>
            </a:r>
            <a:r>
              <a:rPr lang="vi-VN"/>
              <a:t>thiết </a:t>
            </a:r>
            <a:r>
              <a:rPr lang="vi-VN" smtClean="0"/>
              <a:t>bị</a:t>
            </a:r>
            <a:endParaRPr lang="en-US" smtClean="0"/>
          </a:p>
          <a:p>
            <a:pPr marL="342900" indent="-342900">
              <a:buFont typeface="+mj-lt"/>
              <a:buAutoNum type="arabicPeriod"/>
            </a:pPr>
            <a:r>
              <a:rPr lang="vi-VN"/>
              <a:t>rung chuông báo động cho nhân viên cửa hàng để ngăn chặn trường hợp </a:t>
            </a:r>
            <a:r>
              <a:rPr lang="vi-VN"/>
              <a:t>trộm </a:t>
            </a:r>
            <a:r>
              <a:rPr lang="vi-VN" smtClean="0"/>
              <a:t>cắp</a:t>
            </a:r>
            <a:endParaRPr lang="en-US" smtClean="0"/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Iít ảnh hưởng đến trải nhiệm của khách hàng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5" r="10225"/>
          <a:stretch>
            <a:fillRect/>
          </a:stretch>
        </p:blipFill>
        <p:spPr/>
      </p:pic>
      <p:sp>
        <p:nvSpPr>
          <p:cNvPr id="7" name="Block Arc 6"/>
          <p:cNvSpPr/>
          <p:nvPr/>
        </p:nvSpPr>
        <p:spPr>
          <a:xfrm>
            <a:off x="-775853" y="-397914"/>
            <a:ext cx="7878495" cy="7878495"/>
          </a:xfrm>
          <a:prstGeom prst="blockArc">
            <a:avLst>
              <a:gd name="adj1" fmla="val 18900000"/>
              <a:gd name="adj2" fmla="val 2700000"/>
              <a:gd name="adj3" fmla="val 274"/>
            </a:avLst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6502410" y="1064413"/>
            <a:ext cx="4601245" cy="900570"/>
          </a:xfrm>
          <a:custGeom>
            <a:avLst/>
            <a:gdLst>
              <a:gd name="connsiteX0" fmla="*/ 0 w 4601245"/>
              <a:gd name="connsiteY0" fmla="*/ 0 h 900570"/>
              <a:gd name="connsiteX1" fmla="*/ 4601245 w 4601245"/>
              <a:gd name="connsiteY1" fmla="*/ 0 h 900570"/>
              <a:gd name="connsiteX2" fmla="*/ 4601245 w 4601245"/>
              <a:gd name="connsiteY2" fmla="*/ 900570 h 900570"/>
              <a:gd name="connsiteX3" fmla="*/ 0 w 4601245"/>
              <a:gd name="connsiteY3" fmla="*/ 900570 h 900570"/>
              <a:gd name="connsiteX4" fmla="*/ 0 w 4601245"/>
              <a:gd name="connsiteY4" fmla="*/ 0 h 90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1245" h="900570">
                <a:moveTo>
                  <a:pt x="0" y="0"/>
                </a:moveTo>
                <a:lnTo>
                  <a:pt x="4601245" y="0"/>
                </a:lnTo>
                <a:lnTo>
                  <a:pt x="4601245" y="900570"/>
                </a:lnTo>
                <a:lnTo>
                  <a:pt x="0" y="900570"/>
                </a:lnTo>
                <a:lnTo>
                  <a:pt x="0" y="0"/>
                </a:lnTo>
                <a:close/>
              </a:path>
            </a:pathLst>
          </a:custGeom>
          <a:solidFill>
            <a:srgbClr val="F2589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828" tIns="68580" rIns="68580" bIns="68580" numCol="1" spcCol="1270" anchor="ctr" anchorCtr="0">
            <a:noAutofit/>
          </a:bodyPr>
          <a:lstStyle/>
          <a:p>
            <a:pPr lvl="0" algn="l" defTabSz="1200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dirty="0" smtClean="0"/>
              <a:t>Đăng nhập, đăng xuất</a:t>
            </a:r>
            <a:endParaRPr lang="en-US" sz="2700" kern="1200" dirty="0"/>
          </a:p>
        </p:txBody>
      </p:sp>
      <p:sp>
        <p:nvSpPr>
          <p:cNvPr id="10" name="Oval 9"/>
          <p:cNvSpPr/>
          <p:nvPr/>
        </p:nvSpPr>
        <p:spPr>
          <a:xfrm>
            <a:off x="5939554" y="951842"/>
            <a:ext cx="1125712" cy="1125712"/>
          </a:xfrm>
          <a:prstGeom prst="ellipse">
            <a:avLst/>
          </a:prstGeom>
          <a:ln>
            <a:solidFill>
              <a:srgbClr val="F25892"/>
            </a:solidFill>
          </a:ln>
        </p:spPr>
        <p:style>
          <a:lnRef idx="1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7018728" y="2415503"/>
            <a:ext cx="4084927" cy="900570"/>
          </a:xfrm>
          <a:custGeom>
            <a:avLst/>
            <a:gdLst>
              <a:gd name="connsiteX0" fmla="*/ 0 w 4084927"/>
              <a:gd name="connsiteY0" fmla="*/ 0 h 900570"/>
              <a:gd name="connsiteX1" fmla="*/ 4084927 w 4084927"/>
              <a:gd name="connsiteY1" fmla="*/ 0 h 900570"/>
              <a:gd name="connsiteX2" fmla="*/ 4084927 w 4084927"/>
              <a:gd name="connsiteY2" fmla="*/ 900570 h 900570"/>
              <a:gd name="connsiteX3" fmla="*/ 0 w 4084927"/>
              <a:gd name="connsiteY3" fmla="*/ 900570 h 900570"/>
              <a:gd name="connsiteX4" fmla="*/ 0 w 4084927"/>
              <a:gd name="connsiteY4" fmla="*/ 0 h 90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4927" h="900570">
                <a:moveTo>
                  <a:pt x="0" y="0"/>
                </a:moveTo>
                <a:lnTo>
                  <a:pt x="4084927" y="0"/>
                </a:lnTo>
                <a:lnTo>
                  <a:pt x="4084927" y="900570"/>
                </a:lnTo>
                <a:lnTo>
                  <a:pt x="0" y="900570"/>
                </a:lnTo>
                <a:lnTo>
                  <a:pt x="0" y="0"/>
                </a:lnTo>
                <a:close/>
              </a:path>
            </a:pathLst>
          </a:custGeom>
          <a:solidFill>
            <a:srgbClr val="EE952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2">
              <a:hueOff val="4021767"/>
              <a:satOff val="-20011"/>
              <a:lumOff val="-1352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828" tIns="68580" rIns="68580" bIns="68580" numCol="1" spcCol="1270" anchor="ctr" anchorCtr="0">
            <a:noAutofit/>
          </a:bodyPr>
          <a:lstStyle/>
          <a:p>
            <a:pPr lvl="0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dirty="0"/>
              <a:t>Hệ thống bảo vệ và cảnh báo</a:t>
            </a:r>
          </a:p>
        </p:txBody>
      </p:sp>
      <p:sp>
        <p:nvSpPr>
          <p:cNvPr id="12" name="Oval 11"/>
          <p:cNvSpPr/>
          <p:nvPr/>
        </p:nvSpPr>
        <p:spPr>
          <a:xfrm>
            <a:off x="6455871" y="2302931"/>
            <a:ext cx="1125712" cy="1125712"/>
          </a:xfrm>
          <a:prstGeom prst="ellipse">
            <a:avLst/>
          </a:prstGeom>
          <a:ln>
            <a:solidFill>
              <a:srgbClr val="EE9524"/>
            </a:solidFill>
          </a:ln>
        </p:spPr>
        <p:style>
          <a:lnRef idx="1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7018728" y="3766592"/>
            <a:ext cx="4084927" cy="900570"/>
          </a:xfrm>
          <a:custGeom>
            <a:avLst/>
            <a:gdLst>
              <a:gd name="connsiteX0" fmla="*/ 0 w 4084927"/>
              <a:gd name="connsiteY0" fmla="*/ 0 h 900570"/>
              <a:gd name="connsiteX1" fmla="*/ 4084927 w 4084927"/>
              <a:gd name="connsiteY1" fmla="*/ 0 h 900570"/>
              <a:gd name="connsiteX2" fmla="*/ 4084927 w 4084927"/>
              <a:gd name="connsiteY2" fmla="*/ 900570 h 900570"/>
              <a:gd name="connsiteX3" fmla="*/ 0 w 4084927"/>
              <a:gd name="connsiteY3" fmla="*/ 900570 h 900570"/>
              <a:gd name="connsiteX4" fmla="*/ 0 w 4084927"/>
              <a:gd name="connsiteY4" fmla="*/ 0 h 90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4927" h="900570">
                <a:moveTo>
                  <a:pt x="0" y="0"/>
                </a:moveTo>
                <a:lnTo>
                  <a:pt x="4084927" y="0"/>
                </a:lnTo>
                <a:lnTo>
                  <a:pt x="4084927" y="900570"/>
                </a:lnTo>
                <a:lnTo>
                  <a:pt x="0" y="90057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2">
              <a:hueOff val="8043534"/>
              <a:satOff val="-40021"/>
              <a:lumOff val="-2705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828" tIns="68580" rIns="68580" bIns="68580" numCol="1" spcCol="1270" anchor="ctr" anchorCtr="0">
            <a:noAutofit/>
          </a:bodyPr>
          <a:lstStyle/>
          <a:p>
            <a:pPr lvl="0" algn="l" defTabSz="1200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dirty="0" smtClean="0"/>
              <a:t>Phát video</a:t>
            </a:r>
            <a:endParaRPr lang="en-US" sz="2700" kern="1200" dirty="0"/>
          </a:p>
        </p:txBody>
      </p:sp>
      <p:sp>
        <p:nvSpPr>
          <p:cNvPr id="14" name="Oval 13"/>
          <p:cNvSpPr/>
          <p:nvPr/>
        </p:nvSpPr>
        <p:spPr>
          <a:xfrm>
            <a:off x="6455871" y="3654021"/>
            <a:ext cx="1125712" cy="1125712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1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6502410" y="5117681"/>
            <a:ext cx="4601245" cy="900570"/>
          </a:xfrm>
          <a:custGeom>
            <a:avLst/>
            <a:gdLst>
              <a:gd name="connsiteX0" fmla="*/ 0 w 4601245"/>
              <a:gd name="connsiteY0" fmla="*/ 0 h 900570"/>
              <a:gd name="connsiteX1" fmla="*/ 4601245 w 4601245"/>
              <a:gd name="connsiteY1" fmla="*/ 0 h 900570"/>
              <a:gd name="connsiteX2" fmla="*/ 4601245 w 4601245"/>
              <a:gd name="connsiteY2" fmla="*/ 900570 h 900570"/>
              <a:gd name="connsiteX3" fmla="*/ 0 w 4601245"/>
              <a:gd name="connsiteY3" fmla="*/ 900570 h 900570"/>
              <a:gd name="connsiteX4" fmla="*/ 0 w 4601245"/>
              <a:gd name="connsiteY4" fmla="*/ 0 h 90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1245" h="900570">
                <a:moveTo>
                  <a:pt x="0" y="0"/>
                </a:moveTo>
                <a:lnTo>
                  <a:pt x="4601245" y="0"/>
                </a:lnTo>
                <a:lnTo>
                  <a:pt x="4601245" y="900570"/>
                </a:lnTo>
                <a:lnTo>
                  <a:pt x="0" y="900570"/>
                </a:lnTo>
                <a:lnTo>
                  <a:pt x="0" y="0"/>
                </a:lnTo>
                <a:close/>
              </a:path>
            </a:pathLst>
          </a:custGeom>
          <a:solidFill>
            <a:srgbClr val="898989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2">
              <a:hueOff val="12065300"/>
              <a:satOff val="-60032"/>
              <a:lumOff val="-4058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828" tIns="68580" rIns="68580" bIns="68580" numCol="1" spcCol="1270" anchor="ctr" anchorCtr="0">
            <a:noAutofit/>
          </a:bodyPr>
          <a:lstStyle/>
          <a:p>
            <a:pPr lvl="0" algn="l" defTabSz="1200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dirty="0" smtClean="0"/>
              <a:t>Cài đặt thời gian phát video</a:t>
            </a:r>
            <a:endParaRPr lang="en-US" sz="2700" kern="1200" dirty="0"/>
          </a:p>
        </p:txBody>
      </p:sp>
      <p:sp>
        <p:nvSpPr>
          <p:cNvPr id="16" name="Oval 15"/>
          <p:cNvSpPr/>
          <p:nvPr/>
        </p:nvSpPr>
        <p:spPr>
          <a:xfrm>
            <a:off x="5939554" y="5005110"/>
            <a:ext cx="1125712" cy="1125712"/>
          </a:xfrm>
          <a:prstGeom prst="ellipse">
            <a:avLst/>
          </a:prstGeom>
          <a:solidFill>
            <a:schemeClr val="bg1"/>
          </a:solidFill>
          <a:ln>
            <a:solidFill>
              <a:srgbClr val="898989"/>
            </a:solidFill>
          </a:ln>
        </p:spPr>
        <p:style>
          <a:lnRef idx="1">
            <a:scrgbClr r="0" g="0" b="0"/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55434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1674988" y="131812"/>
            <a:ext cx="8060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400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Cài đặt và chạy video quảng cáo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378755" y="839698"/>
            <a:ext cx="1434489" cy="190500"/>
            <a:chOff x="5378756" y="878988"/>
            <a:chExt cx="1434489" cy="1905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5378756" y="878988"/>
              <a:ext cx="190500" cy="190500"/>
            </a:xfrm>
            <a:prstGeom prst="ellipse">
              <a:avLst/>
            </a:prstGeom>
            <a:solidFill>
              <a:srgbClr val="F25892"/>
            </a:solidFill>
            <a:ln>
              <a:solidFill>
                <a:srgbClr val="F258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568990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solidFill>
                <a:srgbClr val="EE95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6000692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solidFill>
                <a:srgbClr val="03A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6311478" y="878988"/>
              <a:ext cx="190500" cy="190500"/>
            </a:xfrm>
            <a:prstGeom prst="ellipse">
              <a:avLst/>
            </a:prstGeom>
            <a:solidFill>
              <a:srgbClr val="385723"/>
            </a:solidFill>
            <a:ln>
              <a:solidFill>
                <a:srgbClr val="3857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6622745" y="878988"/>
              <a:ext cx="190500" cy="190500"/>
            </a:xfrm>
            <a:prstGeom prst="ellipse">
              <a:avLst/>
            </a:prstGeom>
            <a:solidFill>
              <a:srgbClr val="2F3342"/>
            </a:solidFill>
            <a:ln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53F4246-CEED-4D1E-87E9-AF831143E541}"/>
              </a:ext>
            </a:extLst>
          </p:cNvPr>
          <p:cNvGrpSpPr/>
          <p:nvPr/>
        </p:nvGrpSpPr>
        <p:grpSpPr>
          <a:xfrm>
            <a:off x="1273596" y="1947135"/>
            <a:ext cx="788220" cy="748307"/>
            <a:chOff x="1647030" y="3062208"/>
            <a:chExt cx="788220" cy="74830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02F08CF-D4D1-4A39-96BE-CB97F61D162B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H="1" flipV="1">
              <a:off x="2120691" y="3062208"/>
              <a:ext cx="314559" cy="748307"/>
            </a:xfrm>
            <a:prstGeom prst="line">
              <a:avLst/>
            </a:prstGeom>
            <a:ln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5920BBA-8F71-4702-91A3-44392F84A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7030" y="3062208"/>
              <a:ext cx="471956" cy="0"/>
            </a:xfrm>
            <a:prstGeom prst="line">
              <a:avLst/>
            </a:prstGeom>
            <a:ln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D06F0A7-DAC2-4C40-B732-014C20C2F6D5}"/>
              </a:ext>
            </a:extLst>
          </p:cNvPr>
          <p:cNvGrpSpPr/>
          <p:nvPr/>
        </p:nvGrpSpPr>
        <p:grpSpPr>
          <a:xfrm>
            <a:off x="-41304" y="1330705"/>
            <a:ext cx="1387320" cy="1150014"/>
            <a:chOff x="345412" y="2411599"/>
            <a:chExt cx="1387320" cy="115001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ECAEFF9-14F9-420B-B81B-1A2D424B5A63}"/>
                </a:ext>
              </a:extLst>
            </p:cNvPr>
            <p:cNvSpPr txBox="1"/>
            <p:nvPr/>
          </p:nvSpPr>
          <p:spPr>
            <a:xfrm>
              <a:off x="1007919" y="2411599"/>
              <a:ext cx="7248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E7256DD-6317-492A-853D-B93DE998E24A}"/>
                </a:ext>
              </a:extLst>
            </p:cNvPr>
            <p:cNvSpPr txBox="1"/>
            <p:nvPr/>
          </p:nvSpPr>
          <p:spPr>
            <a:xfrm>
              <a:off x="345412" y="2730616"/>
              <a:ext cx="13873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EF307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Cài đặt App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137FDAE-CE25-40E9-AFD7-49BA1463E3D5}"/>
              </a:ext>
            </a:extLst>
          </p:cNvPr>
          <p:cNvGrpSpPr/>
          <p:nvPr/>
        </p:nvGrpSpPr>
        <p:grpSpPr>
          <a:xfrm flipV="1">
            <a:off x="2366108" y="5300900"/>
            <a:ext cx="988771" cy="707135"/>
            <a:chOff x="1666080" y="3059827"/>
            <a:chExt cx="988771" cy="70713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83C8BAA-87B2-4130-A6CA-1525D506B1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5655" y="3059827"/>
              <a:ext cx="519196" cy="707135"/>
            </a:xfrm>
            <a:prstGeom prst="line">
              <a:avLst/>
            </a:prstGeom>
            <a:ln>
              <a:solidFill>
                <a:srgbClr val="EE9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18D836A-5994-457C-AD4E-4304A9FBB1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6080" y="3062208"/>
              <a:ext cx="471956" cy="0"/>
            </a:xfrm>
            <a:prstGeom prst="line">
              <a:avLst/>
            </a:prstGeom>
            <a:ln>
              <a:solidFill>
                <a:srgbClr val="EE9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2804901-3BC3-4B63-B57A-680C61064136}"/>
              </a:ext>
            </a:extLst>
          </p:cNvPr>
          <p:cNvGrpSpPr/>
          <p:nvPr/>
        </p:nvGrpSpPr>
        <p:grpSpPr>
          <a:xfrm>
            <a:off x="978788" y="5500851"/>
            <a:ext cx="1387320" cy="1150014"/>
            <a:chOff x="1441079" y="5072730"/>
            <a:chExt cx="1387320" cy="115001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D4F678F-40B7-4440-9805-D7FF30FB7FC8}"/>
                </a:ext>
              </a:extLst>
            </p:cNvPr>
            <p:cNvSpPr txBox="1"/>
            <p:nvPr/>
          </p:nvSpPr>
          <p:spPr>
            <a:xfrm>
              <a:off x="2103586" y="5072730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EE9524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3B5B3C4-08D7-4F80-905A-16D436C0F2EA}"/>
                </a:ext>
              </a:extLst>
            </p:cNvPr>
            <p:cNvSpPr txBox="1"/>
            <p:nvPr/>
          </p:nvSpPr>
          <p:spPr>
            <a:xfrm>
              <a:off x="1441079" y="5391747"/>
              <a:ext cx="13873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EE952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Kết nối cáp</a:t>
              </a:r>
              <a:endParaRPr lang="en-US" sz="2400" dirty="0">
                <a:solidFill>
                  <a:srgbClr val="EE952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BFFE84-C695-4D53-9EB1-6E3F023237F6}"/>
              </a:ext>
            </a:extLst>
          </p:cNvPr>
          <p:cNvGrpSpPr/>
          <p:nvPr/>
        </p:nvGrpSpPr>
        <p:grpSpPr>
          <a:xfrm>
            <a:off x="4432701" y="2054542"/>
            <a:ext cx="988771" cy="707135"/>
            <a:chOff x="4432701" y="2054542"/>
            <a:chExt cx="988771" cy="70713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DB6677B-8513-496A-A326-EDBAA2BA94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02276" y="2054542"/>
              <a:ext cx="519196" cy="707135"/>
            </a:xfrm>
            <a:prstGeom prst="line">
              <a:avLst/>
            </a:prstGeom>
            <a:ln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003D7FC-94DB-4EDC-95C4-65A5F513BF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2701" y="2056923"/>
              <a:ext cx="471956" cy="0"/>
            </a:xfrm>
            <a:prstGeom prst="line">
              <a:avLst/>
            </a:prstGeom>
            <a:ln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9DD4B7F-8A71-49A3-BC05-44E26D841E62}"/>
              </a:ext>
            </a:extLst>
          </p:cNvPr>
          <p:cNvGrpSpPr/>
          <p:nvPr/>
        </p:nvGrpSpPr>
        <p:grpSpPr>
          <a:xfrm>
            <a:off x="3034150" y="1252987"/>
            <a:ext cx="1387320" cy="1519346"/>
            <a:chOff x="3045381" y="1552263"/>
            <a:chExt cx="1387320" cy="151934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2359718-1C0E-45C6-99D0-A3CB1814E621}"/>
                </a:ext>
              </a:extLst>
            </p:cNvPr>
            <p:cNvSpPr txBox="1"/>
            <p:nvPr/>
          </p:nvSpPr>
          <p:spPr>
            <a:xfrm>
              <a:off x="3707888" y="1552263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3347D2D-8F9E-424F-8379-EE81B97BB648}"/>
                </a:ext>
              </a:extLst>
            </p:cNvPr>
            <p:cNvSpPr txBox="1"/>
            <p:nvPr/>
          </p:nvSpPr>
          <p:spPr>
            <a:xfrm>
              <a:off x="3045381" y="1871280"/>
              <a:ext cx="13873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03A1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Xin Quyền Admin</a:t>
              </a:r>
              <a:endParaRPr lang="en-US" sz="2400" dirty="0">
                <a:solidFill>
                  <a:srgbClr val="03A1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6E9A218-B141-4BD3-841A-BAB462C9175B}"/>
              </a:ext>
            </a:extLst>
          </p:cNvPr>
          <p:cNvGrpSpPr/>
          <p:nvPr/>
        </p:nvGrpSpPr>
        <p:grpSpPr>
          <a:xfrm flipH="1" flipV="1">
            <a:off x="10110804" y="4528820"/>
            <a:ext cx="958309" cy="587878"/>
            <a:chOff x="321373" y="4685400"/>
            <a:chExt cx="958309" cy="58787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7309261-EAF4-4065-B34C-74D63998B1F8}"/>
                </a:ext>
              </a:extLst>
            </p:cNvPr>
            <p:cNvCxnSpPr>
              <a:cxnSpLocks/>
              <a:stCxn id="14" idx="4"/>
            </p:cNvCxnSpPr>
            <p:nvPr/>
          </p:nvCxnSpPr>
          <p:spPr>
            <a:xfrm flipH="1" flipV="1">
              <a:off x="866725" y="4685400"/>
              <a:ext cx="412957" cy="587878"/>
            </a:xfrm>
            <a:prstGeom prst="line">
              <a:avLst/>
            </a:prstGeom>
            <a:ln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F2BC3B5-DB71-4C84-AF89-1684458863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373" y="4685400"/>
              <a:ext cx="545352" cy="12789"/>
            </a:xfrm>
            <a:prstGeom prst="line">
              <a:avLst/>
            </a:prstGeom>
            <a:ln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48E0E04-F6AD-4204-A734-B8A0EC1E885D}"/>
              </a:ext>
            </a:extLst>
          </p:cNvPr>
          <p:cNvGrpSpPr/>
          <p:nvPr/>
        </p:nvGrpSpPr>
        <p:grpSpPr>
          <a:xfrm>
            <a:off x="11132203" y="4617139"/>
            <a:ext cx="1393271" cy="1150767"/>
            <a:chOff x="9999052" y="4076531"/>
            <a:chExt cx="1393271" cy="115076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DD90853-2F30-480A-A4BC-AF61CA243D4E}"/>
                </a:ext>
              </a:extLst>
            </p:cNvPr>
            <p:cNvSpPr txBox="1"/>
            <p:nvPr/>
          </p:nvSpPr>
          <p:spPr>
            <a:xfrm>
              <a:off x="9999052" y="4076531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3F3F3F"/>
                  </a:solidFill>
                  <a:latin typeface="Tw Cen MT" panose="020B0602020104020603" pitchFamily="34" charset="0"/>
                </a:rPr>
                <a:t>05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3DF5F7D-8517-4858-B26A-117AEF6AD00D}"/>
                </a:ext>
              </a:extLst>
            </p:cNvPr>
            <p:cNvSpPr txBox="1"/>
            <p:nvPr/>
          </p:nvSpPr>
          <p:spPr>
            <a:xfrm>
              <a:off x="10005003" y="4396301"/>
              <a:ext cx="13873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Phát video</a:t>
              </a:r>
              <a:endParaRPr lang="en-US" sz="240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1ACE9A5-0AAC-4005-87FD-533CB273E3AF}"/>
              </a:ext>
            </a:extLst>
          </p:cNvPr>
          <p:cNvGrpSpPr/>
          <p:nvPr/>
        </p:nvGrpSpPr>
        <p:grpSpPr>
          <a:xfrm flipH="1">
            <a:off x="7946714" y="2035391"/>
            <a:ext cx="803471" cy="1854469"/>
            <a:chOff x="1642109" y="2771960"/>
            <a:chExt cx="430045" cy="99257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EBF1710-C0A2-443D-9E66-877BD8FA726A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H="1" flipV="1">
              <a:off x="1909334" y="2771960"/>
              <a:ext cx="162820" cy="992570"/>
            </a:xfrm>
            <a:prstGeom prst="line">
              <a:avLst/>
            </a:prstGeom>
            <a:ln>
              <a:solidFill>
                <a:srgbClr val="385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25F5471-E0F2-4736-A975-B0CD1D80AA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2109" y="2773093"/>
              <a:ext cx="267874" cy="0"/>
            </a:xfrm>
            <a:prstGeom prst="line">
              <a:avLst/>
            </a:prstGeom>
            <a:ln>
              <a:solidFill>
                <a:srgbClr val="385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B33EF84-99D9-4E3D-98A7-243B4B204E8F}"/>
              </a:ext>
            </a:extLst>
          </p:cNvPr>
          <p:cNvGrpSpPr/>
          <p:nvPr/>
        </p:nvGrpSpPr>
        <p:grpSpPr>
          <a:xfrm>
            <a:off x="8727166" y="1412715"/>
            <a:ext cx="1393271" cy="1150767"/>
            <a:chOff x="8426780" y="1700156"/>
            <a:chExt cx="1393271" cy="115076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E41AE78-9E30-4CD4-9440-DE30C5519E6F}"/>
                </a:ext>
              </a:extLst>
            </p:cNvPr>
            <p:cNvSpPr txBox="1"/>
            <p:nvPr/>
          </p:nvSpPr>
          <p:spPr>
            <a:xfrm>
              <a:off x="8426780" y="1700156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385723"/>
                  </a:solidFill>
                  <a:latin typeface="Tw Cen MT" panose="020B0602020104020603" pitchFamily="34" charset="0"/>
                </a:rPr>
                <a:t>04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BF60901-7459-4FFF-BFAB-332F5872E18A}"/>
                </a:ext>
              </a:extLst>
            </p:cNvPr>
            <p:cNvSpPr txBox="1"/>
            <p:nvPr/>
          </p:nvSpPr>
          <p:spPr>
            <a:xfrm>
              <a:off x="8432731" y="2019926"/>
              <a:ext cx="13873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38572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Đặt mật khẩu</a:t>
              </a:r>
              <a:endParaRPr lang="en-US" sz="2400" dirty="0">
                <a:solidFill>
                  <a:srgbClr val="38572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186746" y="2695442"/>
            <a:ext cx="1750139" cy="1750139"/>
            <a:chOff x="1664412" y="3227865"/>
            <a:chExt cx="1224367" cy="122436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E22B37A-CCC7-4E5B-82F9-79A278CAA082}"/>
                </a:ext>
              </a:extLst>
            </p:cNvPr>
            <p:cNvSpPr/>
            <p:nvPr/>
          </p:nvSpPr>
          <p:spPr>
            <a:xfrm>
              <a:off x="1664412" y="3227865"/>
              <a:ext cx="1224367" cy="12243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2589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5978" y="3410567"/>
              <a:ext cx="709753" cy="985228"/>
            </a:xfrm>
            <a:prstGeom prst="rect">
              <a:avLst/>
            </a:prstGeom>
          </p:spPr>
        </p:pic>
      </p:grpSp>
      <p:grpSp>
        <p:nvGrpSpPr>
          <p:cNvPr id="72" name="Group 71"/>
          <p:cNvGrpSpPr/>
          <p:nvPr/>
        </p:nvGrpSpPr>
        <p:grpSpPr>
          <a:xfrm>
            <a:off x="3088595" y="3799715"/>
            <a:ext cx="1736932" cy="1736932"/>
            <a:chOff x="3271826" y="3597008"/>
            <a:chExt cx="1305971" cy="130597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8C3841-127A-479B-94BD-220B2EDCAB6E}"/>
                </a:ext>
              </a:extLst>
            </p:cNvPr>
            <p:cNvSpPr/>
            <p:nvPr/>
          </p:nvSpPr>
          <p:spPr>
            <a:xfrm>
              <a:off x="3271826" y="3597008"/>
              <a:ext cx="1305971" cy="130597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EE952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1549" y="3811474"/>
              <a:ext cx="871041" cy="1057919"/>
            </a:xfrm>
            <a:prstGeom prst="rect">
              <a:avLst/>
            </a:prstGeom>
          </p:spPr>
        </p:pic>
      </p:grpSp>
      <p:grpSp>
        <p:nvGrpSpPr>
          <p:cNvPr id="73" name="Group 72"/>
          <p:cNvGrpSpPr/>
          <p:nvPr/>
        </p:nvGrpSpPr>
        <p:grpSpPr>
          <a:xfrm>
            <a:off x="4926499" y="2649873"/>
            <a:ext cx="1946175" cy="1946175"/>
            <a:chOff x="4902276" y="2732540"/>
            <a:chExt cx="1492225" cy="14922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C59DA09-2750-4F0C-898C-08F0F54C4ACB}"/>
                </a:ext>
              </a:extLst>
            </p:cNvPr>
            <p:cNvSpPr/>
            <p:nvPr/>
          </p:nvSpPr>
          <p:spPr>
            <a:xfrm>
              <a:off x="4902276" y="2732540"/>
              <a:ext cx="1492225" cy="149222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3A1A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4325" y="2991603"/>
              <a:ext cx="799094" cy="1109244"/>
            </a:xfrm>
            <a:prstGeom prst="rect">
              <a:avLst/>
            </a:prstGeom>
          </p:spPr>
        </p:pic>
      </p:grpSp>
      <p:grpSp>
        <p:nvGrpSpPr>
          <p:cNvPr id="74" name="Group 73"/>
          <p:cNvGrpSpPr/>
          <p:nvPr/>
        </p:nvGrpSpPr>
        <p:grpSpPr>
          <a:xfrm>
            <a:off x="7048092" y="3889862"/>
            <a:ext cx="1797206" cy="1797206"/>
            <a:chOff x="6559593" y="3663215"/>
            <a:chExt cx="1151673" cy="115167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9F6674A-9F6A-4ECF-8B1A-B5CD331C63F8}"/>
                </a:ext>
              </a:extLst>
            </p:cNvPr>
            <p:cNvSpPr/>
            <p:nvPr/>
          </p:nvSpPr>
          <p:spPr>
            <a:xfrm>
              <a:off x="6559593" y="3663215"/>
              <a:ext cx="1151673" cy="115167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3857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5307" y="3888292"/>
              <a:ext cx="467615" cy="774131"/>
            </a:xfrm>
            <a:prstGeom prst="rect">
              <a:avLst/>
            </a:prstGeom>
          </p:spPr>
        </p:pic>
      </p:grpSp>
      <p:grpSp>
        <p:nvGrpSpPr>
          <p:cNvPr id="89" name="Group 88"/>
          <p:cNvGrpSpPr/>
          <p:nvPr/>
        </p:nvGrpSpPr>
        <p:grpSpPr>
          <a:xfrm>
            <a:off x="9152494" y="2612201"/>
            <a:ext cx="1916619" cy="1916619"/>
            <a:chOff x="9152494" y="2612201"/>
            <a:chExt cx="1916619" cy="191661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F5A07E2-72FE-479E-9CC4-3AE297809FA7}"/>
                </a:ext>
              </a:extLst>
            </p:cNvPr>
            <p:cNvSpPr/>
            <p:nvPr/>
          </p:nvSpPr>
          <p:spPr>
            <a:xfrm>
              <a:off x="9152494" y="2612201"/>
              <a:ext cx="1916619" cy="191661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3F3F3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0832" y="2924337"/>
              <a:ext cx="816159" cy="1409268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58525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500"/>
                            </p:stCondLst>
                            <p:childTnLst>
                              <p:par>
                                <p:cTn id="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6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149435" y="131812"/>
            <a:ext cx="758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4000" dirty="0" err="1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Hệ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4000" dirty="0" err="1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thống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4000" dirty="0" err="1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bảo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4000" dirty="0" err="1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vệ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4000" dirty="0" err="1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và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4000" dirty="0" err="1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cảnh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4000" dirty="0" err="1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báo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53F4246-CEED-4D1E-87E9-AF831143E541}"/>
              </a:ext>
            </a:extLst>
          </p:cNvPr>
          <p:cNvGrpSpPr/>
          <p:nvPr/>
        </p:nvGrpSpPr>
        <p:grpSpPr>
          <a:xfrm>
            <a:off x="1273596" y="1947135"/>
            <a:ext cx="788220" cy="748307"/>
            <a:chOff x="1647030" y="3062208"/>
            <a:chExt cx="788220" cy="74830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02F08CF-D4D1-4A39-96BE-CB97F61D162B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H="1" flipV="1">
              <a:off x="2120691" y="3062208"/>
              <a:ext cx="314559" cy="748307"/>
            </a:xfrm>
            <a:prstGeom prst="line">
              <a:avLst/>
            </a:prstGeom>
            <a:ln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5920BBA-8F71-4702-91A3-44392F84A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7030" y="3062208"/>
              <a:ext cx="471956" cy="0"/>
            </a:xfrm>
            <a:prstGeom prst="line">
              <a:avLst/>
            </a:prstGeom>
            <a:ln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D06F0A7-DAC2-4C40-B732-014C20C2F6D5}"/>
              </a:ext>
            </a:extLst>
          </p:cNvPr>
          <p:cNvGrpSpPr/>
          <p:nvPr/>
        </p:nvGrpSpPr>
        <p:grpSpPr>
          <a:xfrm>
            <a:off x="-77020" y="1480465"/>
            <a:ext cx="1387320" cy="780682"/>
            <a:chOff x="345412" y="2411599"/>
            <a:chExt cx="1387320" cy="78068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ECAEFF9-14F9-420B-B81B-1A2D424B5A63}"/>
                </a:ext>
              </a:extLst>
            </p:cNvPr>
            <p:cNvSpPr txBox="1"/>
            <p:nvPr/>
          </p:nvSpPr>
          <p:spPr>
            <a:xfrm>
              <a:off x="1007919" y="2411599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EF3078"/>
                  </a:solidFill>
                  <a:latin typeface="Tw Cen MT" panose="020B0602020104020603" pitchFamily="34" charset="0"/>
                </a:rPr>
                <a:t>06</a:t>
              </a:r>
              <a:endParaRPr lang="en-US" sz="2400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E7256DD-6317-492A-853D-B93DE998E24A}"/>
                </a:ext>
              </a:extLst>
            </p:cNvPr>
            <p:cNvSpPr txBox="1"/>
            <p:nvPr/>
          </p:nvSpPr>
          <p:spPr>
            <a:xfrm>
              <a:off x="345412" y="2730616"/>
              <a:ext cx="1387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EF307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Rút cáp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137FDAE-CE25-40E9-AFD7-49BA1463E3D5}"/>
              </a:ext>
            </a:extLst>
          </p:cNvPr>
          <p:cNvGrpSpPr/>
          <p:nvPr/>
        </p:nvGrpSpPr>
        <p:grpSpPr>
          <a:xfrm flipV="1">
            <a:off x="2366108" y="5300900"/>
            <a:ext cx="988771" cy="707135"/>
            <a:chOff x="1666080" y="3059827"/>
            <a:chExt cx="988771" cy="70713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83C8BAA-87B2-4130-A6CA-1525D506B1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5655" y="3059827"/>
              <a:ext cx="519196" cy="707135"/>
            </a:xfrm>
            <a:prstGeom prst="line">
              <a:avLst/>
            </a:prstGeom>
            <a:ln>
              <a:solidFill>
                <a:srgbClr val="EE9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18D836A-5994-457C-AD4E-4304A9FBB1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6080" y="3062208"/>
              <a:ext cx="471956" cy="0"/>
            </a:xfrm>
            <a:prstGeom prst="line">
              <a:avLst/>
            </a:prstGeom>
            <a:ln>
              <a:solidFill>
                <a:srgbClr val="EE9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2804901-3BC3-4B63-B57A-680C61064136}"/>
              </a:ext>
            </a:extLst>
          </p:cNvPr>
          <p:cNvGrpSpPr/>
          <p:nvPr/>
        </p:nvGrpSpPr>
        <p:grpSpPr>
          <a:xfrm>
            <a:off x="531594" y="5380903"/>
            <a:ext cx="1823281" cy="1519346"/>
            <a:chOff x="1441079" y="5072730"/>
            <a:chExt cx="1387320" cy="151934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D4F678F-40B7-4440-9805-D7FF30FB7FC8}"/>
                </a:ext>
              </a:extLst>
            </p:cNvPr>
            <p:cNvSpPr txBox="1"/>
            <p:nvPr/>
          </p:nvSpPr>
          <p:spPr>
            <a:xfrm>
              <a:off x="2103586" y="5072730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EE9524"/>
                  </a:solidFill>
                  <a:latin typeface="Tw Cen MT" panose="020B0602020104020603" pitchFamily="34" charset="0"/>
                </a:rPr>
                <a:t>07</a:t>
              </a:r>
              <a:endParaRPr lang="en-US" sz="2400" dirty="0">
                <a:solidFill>
                  <a:srgbClr val="EE952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3B5B3C4-08D7-4F80-905A-16D436C0F2EA}"/>
                </a:ext>
              </a:extLst>
            </p:cNvPr>
            <p:cNvSpPr txBox="1"/>
            <p:nvPr/>
          </p:nvSpPr>
          <p:spPr>
            <a:xfrm>
              <a:off x="1441079" y="5391747"/>
              <a:ext cx="13873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EE952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Khóa và báo động</a:t>
              </a:r>
              <a:endParaRPr lang="en-US" sz="2400" dirty="0">
                <a:solidFill>
                  <a:srgbClr val="EE952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BFFE84-C695-4D53-9EB1-6E3F023237F6}"/>
              </a:ext>
            </a:extLst>
          </p:cNvPr>
          <p:cNvGrpSpPr/>
          <p:nvPr/>
        </p:nvGrpSpPr>
        <p:grpSpPr>
          <a:xfrm>
            <a:off x="4432701" y="2054542"/>
            <a:ext cx="988771" cy="707135"/>
            <a:chOff x="4432701" y="2054542"/>
            <a:chExt cx="988771" cy="70713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DB6677B-8513-496A-A326-EDBAA2BA94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02276" y="2054542"/>
              <a:ext cx="519196" cy="707135"/>
            </a:xfrm>
            <a:prstGeom prst="line">
              <a:avLst/>
            </a:prstGeom>
            <a:ln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003D7FC-94DB-4EDC-95C4-65A5F513BF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2701" y="2056923"/>
              <a:ext cx="471956" cy="0"/>
            </a:xfrm>
            <a:prstGeom prst="line">
              <a:avLst/>
            </a:prstGeom>
            <a:ln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9DD4B7F-8A71-49A3-BC05-44E26D841E62}"/>
              </a:ext>
            </a:extLst>
          </p:cNvPr>
          <p:cNvGrpSpPr/>
          <p:nvPr/>
        </p:nvGrpSpPr>
        <p:grpSpPr>
          <a:xfrm>
            <a:off x="3017283" y="1409141"/>
            <a:ext cx="1387320" cy="1150014"/>
            <a:chOff x="3045381" y="1552263"/>
            <a:chExt cx="1387320" cy="115001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2359718-1C0E-45C6-99D0-A3CB1814E621}"/>
                </a:ext>
              </a:extLst>
            </p:cNvPr>
            <p:cNvSpPr txBox="1"/>
            <p:nvPr/>
          </p:nvSpPr>
          <p:spPr>
            <a:xfrm>
              <a:off x="3707888" y="1552263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08</a:t>
              </a:r>
              <a:endParaRPr lang="en-US" sz="24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3347D2D-8F9E-424F-8379-EE81B97BB648}"/>
                </a:ext>
              </a:extLst>
            </p:cNvPr>
            <p:cNvSpPr txBox="1"/>
            <p:nvPr/>
          </p:nvSpPr>
          <p:spPr>
            <a:xfrm>
              <a:off x="3045381" y="1871280"/>
              <a:ext cx="13873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03A1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Kết nối cáp</a:t>
              </a:r>
              <a:endParaRPr lang="en-US" sz="2400" dirty="0">
                <a:solidFill>
                  <a:srgbClr val="03A1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6E9A218-B141-4BD3-841A-BAB462C9175B}"/>
              </a:ext>
            </a:extLst>
          </p:cNvPr>
          <p:cNvGrpSpPr/>
          <p:nvPr/>
        </p:nvGrpSpPr>
        <p:grpSpPr>
          <a:xfrm flipH="1" flipV="1">
            <a:off x="10110804" y="4528820"/>
            <a:ext cx="746350" cy="852083"/>
            <a:chOff x="562344" y="4421195"/>
            <a:chExt cx="746350" cy="852083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7309261-EAF4-4065-B34C-74D63998B1F8}"/>
                </a:ext>
              </a:extLst>
            </p:cNvPr>
            <p:cNvCxnSpPr>
              <a:cxnSpLocks/>
              <a:stCxn id="14" idx="4"/>
            </p:cNvCxnSpPr>
            <p:nvPr/>
          </p:nvCxnSpPr>
          <p:spPr>
            <a:xfrm flipH="1" flipV="1">
              <a:off x="1107696" y="4421195"/>
              <a:ext cx="200998" cy="852083"/>
            </a:xfrm>
            <a:prstGeom prst="line">
              <a:avLst/>
            </a:prstGeom>
            <a:ln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F2BC3B5-DB71-4C84-AF89-1684458863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344" y="4434917"/>
              <a:ext cx="545352" cy="12789"/>
            </a:xfrm>
            <a:prstGeom prst="line">
              <a:avLst/>
            </a:prstGeom>
            <a:ln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48E0E04-F6AD-4204-A734-B8A0EC1E885D}"/>
              </a:ext>
            </a:extLst>
          </p:cNvPr>
          <p:cNvGrpSpPr/>
          <p:nvPr/>
        </p:nvGrpSpPr>
        <p:grpSpPr>
          <a:xfrm>
            <a:off x="10798729" y="4620853"/>
            <a:ext cx="1393271" cy="1520099"/>
            <a:chOff x="9999052" y="4076531"/>
            <a:chExt cx="1393271" cy="152009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DD90853-2F30-480A-A4BC-AF61CA243D4E}"/>
                </a:ext>
              </a:extLst>
            </p:cNvPr>
            <p:cNvSpPr txBox="1"/>
            <p:nvPr/>
          </p:nvSpPr>
          <p:spPr>
            <a:xfrm>
              <a:off x="9999052" y="4076531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3F3F3F"/>
                  </a:solidFill>
                  <a:latin typeface="Tw Cen MT" panose="020B0602020104020603" pitchFamily="34" charset="0"/>
                </a:rPr>
                <a:t>10</a:t>
              </a:r>
              <a:endParaRPr lang="en-US" sz="2400" dirty="0">
                <a:solidFill>
                  <a:srgbClr val="3F3F3F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3DF5F7D-8517-4858-B26A-117AEF6AD00D}"/>
                </a:ext>
              </a:extLst>
            </p:cNvPr>
            <p:cNvSpPr txBox="1"/>
            <p:nvPr/>
          </p:nvSpPr>
          <p:spPr>
            <a:xfrm>
              <a:off x="10005003" y="4396301"/>
              <a:ext cx="13873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Mở khóa thành công</a:t>
              </a:r>
              <a:endParaRPr lang="en-US" sz="240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1ACE9A5-0AAC-4005-87FD-533CB273E3AF}"/>
              </a:ext>
            </a:extLst>
          </p:cNvPr>
          <p:cNvGrpSpPr/>
          <p:nvPr/>
        </p:nvGrpSpPr>
        <p:grpSpPr>
          <a:xfrm flipH="1">
            <a:off x="7946714" y="2035391"/>
            <a:ext cx="803471" cy="1854469"/>
            <a:chOff x="1642109" y="2771960"/>
            <a:chExt cx="430045" cy="99257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EBF1710-C0A2-443D-9E66-877BD8FA726A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H="1" flipV="1">
              <a:off x="1909334" y="2771960"/>
              <a:ext cx="162820" cy="992570"/>
            </a:xfrm>
            <a:prstGeom prst="line">
              <a:avLst/>
            </a:prstGeom>
            <a:ln>
              <a:solidFill>
                <a:srgbClr val="385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25F5471-E0F2-4736-A975-B0CD1D80AA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2109" y="2773093"/>
              <a:ext cx="267874" cy="0"/>
            </a:xfrm>
            <a:prstGeom prst="line">
              <a:avLst/>
            </a:prstGeom>
            <a:ln>
              <a:solidFill>
                <a:srgbClr val="385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B33EF84-99D9-4E3D-98A7-243B4B204E8F}"/>
              </a:ext>
            </a:extLst>
          </p:cNvPr>
          <p:cNvGrpSpPr/>
          <p:nvPr/>
        </p:nvGrpSpPr>
        <p:grpSpPr>
          <a:xfrm>
            <a:off x="8732032" y="1333393"/>
            <a:ext cx="1839459" cy="1520099"/>
            <a:chOff x="8426780" y="1700156"/>
            <a:chExt cx="1393271" cy="1520099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E41AE78-9E30-4CD4-9440-DE30C5519E6F}"/>
                </a:ext>
              </a:extLst>
            </p:cNvPr>
            <p:cNvSpPr txBox="1"/>
            <p:nvPr/>
          </p:nvSpPr>
          <p:spPr>
            <a:xfrm>
              <a:off x="8426780" y="1700156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385723"/>
                  </a:solidFill>
                  <a:latin typeface="Tw Cen MT" panose="020B0602020104020603" pitchFamily="34" charset="0"/>
                </a:rPr>
                <a:t>09</a:t>
              </a:r>
              <a:endParaRPr lang="en-US" sz="2400" dirty="0">
                <a:solidFill>
                  <a:srgbClr val="38572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BF60901-7459-4FFF-BFAB-332F5872E18A}"/>
                </a:ext>
              </a:extLst>
            </p:cNvPr>
            <p:cNvSpPr txBox="1"/>
            <p:nvPr/>
          </p:nvSpPr>
          <p:spPr>
            <a:xfrm>
              <a:off x="8432731" y="2019926"/>
              <a:ext cx="13873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38572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Yêu cầu mật khẩu</a:t>
              </a:r>
              <a:endParaRPr lang="en-US" sz="2400" dirty="0">
                <a:solidFill>
                  <a:srgbClr val="38572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048092" y="3889862"/>
            <a:ext cx="1797206" cy="1797206"/>
            <a:chOff x="6559593" y="3663215"/>
            <a:chExt cx="1151673" cy="115167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9F6674A-9F6A-4ECF-8B1A-B5CD331C63F8}"/>
                </a:ext>
              </a:extLst>
            </p:cNvPr>
            <p:cNvSpPr/>
            <p:nvPr/>
          </p:nvSpPr>
          <p:spPr>
            <a:xfrm>
              <a:off x="6559593" y="3663215"/>
              <a:ext cx="1151673" cy="115167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3857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5307" y="3888292"/>
              <a:ext cx="467615" cy="774131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1186746" y="2695442"/>
            <a:ext cx="1750139" cy="1750139"/>
            <a:chOff x="1186746" y="2695442"/>
            <a:chExt cx="1750139" cy="175013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E22B37A-CCC7-4E5B-82F9-79A278CAA082}"/>
                </a:ext>
              </a:extLst>
            </p:cNvPr>
            <p:cNvSpPr/>
            <p:nvPr/>
          </p:nvSpPr>
          <p:spPr>
            <a:xfrm>
              <a:off x="1186746" y="2695442"/>
              <a:ext cx="1750139" cy="175013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2589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4709" y="2987746"/>
              <a:ext cx="1128643" cy="1370788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4926499" y="2649873"/>
            <a:ext cx="1946175" cy="1946175"/>
            <a:chOff x="4926499" y="2649873"/>
            <a:chExt cx="1946175" cy="194617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C59DA09-2750-4F0C-898C-08F0F54C4ACB}"/>
                </a:ext>
              </a:extLst>
            </p:cNvPr>
            <p:cNvSpPr/>
            <p:nvPr/>
          </p:nvSpPr>
          <p:spPr>
            <a:xfrm>
              <a:off x="4926499" y="2649873"/>
              <a:ext cx="1946175" cy="19461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3A1A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8417" y="2962625"/>
              <a:ext cx="1298836" cy="1577495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3088595" y="3799715"/>
            <a:ext cx="1736932" cy="1736932"/>
            <a:chOff x="3088595" y="3799715"/>
            <a:chExt cx="1736932" cy="173693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8C3841-127A-479B-94BD-220B2EDCAB6E}"/>
                </a:ext>
              </a:extLst>
            </p:cNvPr>
            <p:cNvSpPr/>
            <p:nvPr/>
          </p:nvSpPr>
          <p:spPr>
            <a:xfrm>
              <a:off x="3088595" y="3799715"/>
              <a:ext cx="1736932" cy="173693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EE952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383" y="4027030"/>
              <a:ext cx="1122794" cy="1406577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9152494" y="2612201"/>
            <a:ext cx="1916619" cy="1916619"/>
            <a:chOff x="9152494" y="2612201"/>
            <a:chExt cx="1916619" cy="191661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F5A07E2-72FE-479E-9CC4-3AE297809FA7}"/>
                </a:ext>
              </a:extLst>
            </p:cNvPr>
            <p:cNvSpPr/>
            <p:nvPr/>
          </p:nvSpPr>
          <p:spPr>
            <a:xfrm>
              <a:off x="9152494" y="2612201"/>
              <a:ext cx="1916619" cy="191661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3F3F3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3474" y="2826904"/>
              <a:ext cx="1272685" cy="1414371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5378755" y="839698"/>
            <a:ext cx="1434489" cy="190500"/>
            <a:chOff x="5378756" y="878988"/>
            <a:chExt cx="1434489" cy="19050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5378756" y="878988"/>
              <a:ext cx="190500" cy="190500"/>
            </a:xfrm>
            <a:prstGeom prst="ellipse">
              <a:avLst/>
            </a:prstGeom>
            <a:solidFill>
              <a:srgbClr val="F25892"/>
            </a:solidFill>
            <a:ln>
              <a:solidFill>
                <a:srgbClr val="F258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568990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solidFill>
                <a:srgbClr val="EE95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6000692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solidFill>
                <a:srgbClr val="03A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6311478" y="878988"/>
              <a:ext cx="190500" cy="190500"/>
            </a:xfrm>
            <a:prstGeom prst="ellipse">
              <a:avLst/>
            </a:prstGeom>
            <a:solidFill>
              <a:srgbClr val="385723"/>
            </a:solidFill>
            <a:ln>
              <a:solidFill>
                <a:srgbClr val="3857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6622745" y="878988"/>
              <a:ext cx="190500" cy="190500"/>
            </a:xfrm>
            <a:prstGeom prst="ellipse">
              <a:avLst/>
            </a:prstGeom>
            <a:solidFill>
              <a:srgbClr val="2F3342"/>
            </a:solidFill>
            <a:ln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1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0"/>
                            </p:stCondLst>
                            <p:childTnLst>
                              <p:par>
                                <p:cTn id="6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0</TotalTime>
  <Words>151</Words>
  <Application>Microsoft Office PowerPoint</Application>
  <PresentationFormat>Widescreen</PresentationFormat>
  <Paragraphs>47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Bebas</vt:lpstr>
      <vt:lpstr>Calibri</vt:lpstr>
      <vt:lpstr>Calibri Light</vt:lpstr>
      <vt:lpstr>Gill Sans</vt:lpstr>
      <vt:lpstr>Tw Cen MT</vt:lpstr>
      <vt:lpstr>Office Theme</vt:lpstr>
      <vt:lpstr>Track &amp; manage Samsung smartphone samples at retail shops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2020-04-15T12:26:56Z</dcterms:created>
  <dcterms:modified xsi:type="dcterms:W3CDTF">2020-05-06T07:46:55Z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