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441" r:id="rId6"/>
    <p:sldId id="2443" r:id="rId7"/>
    <p:sldId id="244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385723"/>
    <a:srgbClr val="03A1A4"/>
    <a:srgbClr val="EE9524"/>
    <a:srgbClr val="F25892"/>
    <a:srgbClr val="898989"/>
    <a:srgbClr val="00B0F0"/>
    <a:srgbClr val="3F3F3F"/>
    <a:srgbClr val="1C7C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9" autoAdjust="0"/>
    <p:restoredTop sz="90176" autoAdjust="0"/>
  </p:normalViewPr>
  <p:slideViewPr>
    <p:cSldViewPr snapToGrid="0">
      <p:cViewPr>
        <p:scale>
          <a:sx n="107" d="100"/>
          <a:sy n="107" d="100"/>
        </p:scale>
        <p:origin x="792" y="344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1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5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xmlns="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xmlns="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xmlns="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xmlns="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xmlns="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xmlns="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xmlns="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T15: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Vương Tùng Dương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</a:p>
          <a:p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Đăng nhập, đăng xuất</a:t>
            </a:r>
            <a:endParaRPr lang="en-US" sz="2700" kern="1200" dirty="0"/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/>
              <a:t>Hệ thống bảo vệ và cảnh báo</a:t>
            </a: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Phát video</a:t>
            </a:r>
            <a:endParaRPr lang="en-US" sz="2700" kern="1200" dirty="0"/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algn="l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Cài đặt thời gian phát video</a:t>
            </a:r>
            <a:endParaRPr lang="en-US" sz="2700" kern="1200" dirty="0"/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495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1674988" y="131812"/>
            <a:ext cx="8060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00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Cài đặt và chạy video quảng cáo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78755" y="839698"/>
            <a:ext cx="1434489" cy="190500"/>
            <a:chOff x="537875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5378756" y="878988"/>
              <a:ext cx="190500" cy="190500"/>
            </a:xfrm>
            <a:prstGeom prst="ellipse">
              <a:avLst/>
            </a:prstGeom>
            <a:solidFill>
              <a:srgbClr val="F25892"/>
            </a:solidFill>
            <a:ln>
              <a:solidFill>
                <a:srgbClr val="F258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568990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solidFill>
                <a:srgbClr val="EE9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6000692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6311478" y="878988"/>
              <a:ext cx="190500" cy="190500"/>
            </a:xfrm>
            <a:prstGeom prst="ellipse">
              <a:avLst/>
            </a:prstGeom>
            <a:solidFill>
              <a:srgbClr val="385723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6622745" y="878988"/>
              <a:ext cx="190500" cy="190500"/>
            </a:xfrm>
            <a:prstGeom prst="ellipse">
              <a:avLst/>
            </a:prstGeom>
            <a:solidFill>
              <a:srgbClr val="2F3342"/>
            </a:solidFill>
            <a:ln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D06F0A7-DAC2-4C40-B732-014C20C2F6D5}"/>
              </a:ext>
            </a:extLst>
          </p:cNvPr>
          <p:cNvGrpSpPr/>
          <p:nvPr/>
        </p:nvGrpSpPr>
        <p:grpSpPr>
          <a:xfrm>
            <a:off x="-41304" y="1330705"/>
            <a:ext cx="1387320" cy="1150014"/>
            <a:chOff x="345412" y="2411599"/>
            <a:chExt cx="1387320" cy="11500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Cài đặt App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12804901-3BC3-4B63-B57A-680C61064136}"/>
              </a:ext>
            </a:extLst>
          </p:cNvPr>
          <p:cNvGrpSpPr/>
          <p:nvPr/>
        </p:nvGrpSpPr>
        <p:grpSpPr>
          <a:xfrm>
            <a:off x="978788" y="5500851"/>
            <a:ext cx="1387320" cy="1150014"/>
            <a:chOff x="1441079" y="5072730"/>
            <a:chExt cx="1387320" cy="11500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9DD4B7F-8A71-49A3-BC05-44E26D841E62}"/>
              </a:ext>
            </a:extLst>
          </p:cNvPr>
          <p:cNvGrpSpPr/>
          <p:nvPr/>
        </p:nvGrpSpPr>
        <p:grpSpPr>
          <a:xfrm>
            <a:off x="3034150" y="1252987"/>
            <a:ext cx="1387320" cy="1519346"/>
            <a:chOff x="3045381" y="1552263"/>
            <a:chExt cx="1387320" cy="151934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Xin Quyền Admin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958309" cy="587878"/>
            <a:chOff x="321373" y="4685400"/>
            <a:chExt cx="958309" cy="5878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866725" y="4685400"/>
              <a:ext cx="412957" cy="587878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373" y="4685400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948E0E04-F6AD-4204-A734-B8A0EC1E885D}"/>
              </a:ext>
            </a:extLst>
          </p:cNvPr>
          <p:cNvGrpSpPr/>
          <p:nvPr/>
        </p:nvGrpSpPr>
        <p:grpSpPr>
          <a:xfrm>
            <a:off x="11132203" y="4617139"/>
            <a:ext cx="1393271" cy="1150767"/>
            <a:chOff x="9999052" y="4076531"/>
            <a:chExt cx="1393271" cy="115076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F3F3F"/>
                  </a:solidFill>
                  <a:latin typeface="Tw Cen MT" panose="020B0602020104020603" pitchFamily="34" charset="0"/>
                </a:rPr>
                <a:t>05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Phát video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4B33EF84-99D9-4E3D-98A7-243B4B204E8F}"/>
              </a:ext>
            </a:extLst>
          </p:cNvPr>
          <p:cNvGrpSpPr/>
          <p:nvPr/>
        </p:nvGrpSpPr>
        <p:grpSpPr>
          <a:xfrm>
            <a:off x="8727166" y="1412715"/>
            <a:ext cx="1393271" cy="1150767"/>
            <a:chOff x="8426780" y="1700156"/>
            <a:chExt cx="1393271" cy="115076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86746" y="2695442"/>
            <a:ext cx="1750139" cy="1750139"/>
            <a:chOff x="1664412" y="3227865"/>
            <a:chExt cx="1224367" cy="122436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E22B37A-CCC7-4E5B-82F9-79A278CAA082}"/>
                </a:ext>
              </a:extLst>
            </p:cNvPr>
            <p:cNvSpPr/>
            <p:nvPr/>
          </p:nvSpPr>
          <p:spPr>
            <a:xfrm>
              <a:off x="1664412" y="3227865"/>
              <a:ext cx="1224367" cy="12243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978" y="3410567"/>
              <a:ext cx="709753" cy="985228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3088595" y="3799715"/>
            <a:ext cx="1736932" cy="1736932"/>
            <a:chOff x="3271826" y="3597008"/>
            <a:chExt cx="1305971" cy="13059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788C3841-127A-479B-94BD-220B2EDCAB6E}"/>
                </a:ext>
              </a:extLst>
            </p:cNvPr>
            <p:cNvSpPr/>
            <p:nvPr/>
          </p:nvSpPr>
          <p:spPr>
            <a:xfrm>
              <a:off x="3271826" y="3597008"/>
              <a:ext cx="1305971" cy="130597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549" y="3811474"/>
              <a:ext cx="871041" cy="1057919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4926499" y="2649873"/>
            <a:ext cx="1946175" cy="1946175"/>
            <a:chOff x="4902276" y="2732540"/>
            <a:chExt cx="1492225" cy="14922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BC59DA09-2750-4F0C-898C-08F0F54C4ACB}"/>
                </a:ext>
              </a:extLst>
            </p:cNvPr>
            <p:cNvSpPr/>
            <p:nvPr/>
          </p:nvSpPr>
          <p:spPr>
            <a:xfrm>
              <a:off x="4902276" y="2732540"/>
              <a:ext cx="1492225" cy="149222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325" y="2991603"/>
              <a:ext cx="799094" cy="1109244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0832" y="2924337"/>
              <a:ext cx="816159" cy="140926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8525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6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149435" y="131812"/>
            <a:ext cx="758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Hệ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thống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bảo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vệ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và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cảnh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báo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D06F0A7-DAC2-4C40-B732-014C20C2F6D5}"/>
              </a:ext>
            </a:extLst>
          </p:cNvPr>
          <p:cNvGrpSpPr/>
          <p:nvPr/>
        </p:nvGrpSpPr>
        <p:grpSpPr>
          <a:xfrm>
            <a:off x="-77020" y="1480465"/>
            <a:ext cx="1387320" cy="780682"/>
            <a:chOff x="345412" y="2411599"/>
            <a:chExt cx="1387320" cy="780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06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Rút cáp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12804901-3BC3-4B63-B57A-680C61064136}"/>
              </a:ext>
            </a:extLst>
          </p:cNvPr>
          <p:cNvGrpSpPr/>
          <p:nvPr/>
        </p:nvGrpSpPr>
        <p:grpSpPr>
          <a:xfrm>
            <a:off x="531594" y="5380903"/>
            <a:ext cx="1823281" cy="1519346"/>
            <a:chOff x="1441079" y="5072730"/>
            <a:chExt cx="1387320" cy="15193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07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Khóa và báo động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D9DD4B7F-8A71-49A3-BC05-44E26D841E62}"/>
              </a:ext>
            </a:extLst>
          </p:cNvPr>
          <p:cNvGrpSpPr/>
          <p:nvPr/>
        </p:nvGrpSpPr>
        <p:grpSpPr>
          <a:xfrm>
            <a:off x="3017283" y="1409141"/>
            <a:ext cx="1387320" cy="1150014"/>
            <a:chOff x="3045381" y="1552263"/>
            <a:chExt cx="1387320" cy="11500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08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746350" cy="852083"/>
            <a:chOff x="562344" y="4421195"/>
            <a:chExt cx="746350" cy="85208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1107696" y="4421195"/>
              <a:ext cx="200998" cy="852083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44" y="4434917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948E0E04-F6AD-4204-A734-B8A0EC1E885D}"/>
              </a:ext>
            </a:extLst>
          </p:cNvPr>
          <p:cNvGrpSpPr/>
          <p:nvPr/>
        </p:nvGrpSpPr>
        <p:grpSpPr>
          <a:xfrm>
            <a:off x="10798729" y="4620853"/>
            <a:ext cx="1393271" cy="1520099"/>
            <a:chOff x="9999052" y="4076531"/>
            <a:chExt cx="1393271" cy="15200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Tw Cen MT" panose="020B0602020104020603" pitchFamily="34" charset="0"/>
                </a:rPr>
                <a:t>10</a:t>
              </a:r>
              <a:endParaRPr lang="en-US" sz="2400" dirty="0">
                <a:solidFill>
                  <a:srgbClr val="3F3F3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 khóa thành công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4B33EF84-99D9-4E3D-98A7-243B4B204E8F}"/>
              </a:ext>
            </a:extLst>
          </p:cNvPr>
          <p:cNvGrpSpPr/>
          <p:nvPr/>
        </p:nvGrpSpPr>
        <p:grpSpPr>
          <a:xfrm>
            <a:off x="8732032" y="1333393"/>
            <a:ext cx="1839459" cy="1520099"/>
            <a:chOff x="8426780" y="1700156"/>
            <a:chExt cx="1393271" cy="15200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09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 cầu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186746" y="2695442"/>
            <a:ext cx="1750139" cy="1750139"/>
            <a:chOff x="1186746" y="2695442"/>
            <a:chExt cx="1750139" cy="17501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E22B37A-CCC7-4E5B-82F9-79A278CAA082}"/>
                </a:ext>
              </a:extLst>
            </p:cNvPr>
            <p:cNvSpPr/>
            <p:nvPr/>
          </p:nvSpPr>
          <p:spPr>
            <a:xfrm>
              <a:off x="1186746" y="2695442"/>
              <a:ext cx="1750139" cy="17501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09" y="2987746"/>
              <a:ext cx="1128643" cy="13707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26499" y="2649873"/>
            <a:ext cx="1946175" cy="1946175"/>
            <a:chOff x="4926499" y="2649873"/>
            <a:chExt cx="1946175" cy="19461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BC59DA09-2750-4F0C-898C-08F0F54C4ACB}"/>
                </a:ext>
              </a:extLst>
            </p:cNvPr>
            <p:cNvSpPr/>
            <p:nvPr/>
          </p:nvSpPr>
          <p:spPr>
            <a:xfrm>
              <a:off x="4926499" y="2649873"/>
              <a:ext cx="1946175" cy="1946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17" y="2962625"/>
              <a:ext cx="1298836" cy="15774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8595" y="3799715"/>
            <a:ext cx="1736932" cy="1736932"/>
            <a:chOff x="3088595" y="3799715"/>
            <a:chExt cx="1736932" cy="17369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788C3841-127A-479B-94BD-220B2EDCAB6E}"/>
                </a:ext>
              </a:extLst>
            </p:cNvPr>
            <p:cNvSpPr/>
            <p:nvPr/>
          </p:nvSpPr>
          <p:spPr>
            <a:xfrm>
              <a:off x="3088595" y="3799715"/>
              <a:ext cx="1736932" cy="17369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83" y="4027030"/>
              <a:ext cx="1122794" cy="14065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474" y="2826904"/>
              <a:ext cx="1272685" cy="1414371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5378755" y="839698"/>
            <a:ext cx="1434489" cy="190500"/>
            <a:chOff x="5378756" y="878988"/>
            <a:chExt cx="1434489" cy="1905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5378756" y="878988"/>
              <a:ext cx="190500" cy="190500"/>
            </a:xfrm>
            <a:prstGeom prst="ellipse">
              <a:avLst/>
            </a:prstGeom>
            <a:solidFill>
              <a:srgbClr val="F25892"/>
            </a:solidFill>
            <a:ln>
              <a:solidFill>
                <a:srgbClr val="F258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568990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solidFill>
                <a:srgbClr val="EE9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6000692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solidFill>
                <a:srgbClr val="03A1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6311478" y="878988"/>
              <a:ext cx="190500" cy="190500"/>
            </a:xfrm>
            <a:prstGeom prst="ellipse">
              <a:avLst/>
            </a:prstGeom>
            <a:solidFill>
              <a:srgbClr val="385723"/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6622745" y="878988"/>
              <a:ext cx="190500" cy="190500"/>
            </a:xfrm>
            <a:prstGeom prst="ellipse">
              <a:avLst/>
            </a:prstGeom>
            <a:solidFill>
              <a:srgbClr val="2F3342"/>
            </a:solidFill>
            <a:ln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97</Words>
  <Application>Microsoft Macintosh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Bebas</vt:lpstr>
      <vt:lpstr>Calibri</vt:lpstr>
      <vt:lpstr>Calibri Light</vt:lpstr>
      <vt:lpstr>Gill Sans</vt:lpstr>
      <vt:lpstr>Tw Cen MT</vt:lpstr>
      <vt:lpstr>Arial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2020-05-01T09:29:05Z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