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271" r:id="rId14"/>
    <p:sldId id="312" r:id="rId15"/>
    <p:sldId id="285" r:id="rId16"/>
  </p:sldIdLst>
  <p:sldSz cx="9144000" cy="5143500" type="screen16x9"/>
  <p:notesSz cx="6858000" cy="9144000"/>
  <p:embeddedFontLst>
    <p:embeddedFont>
      <p:font typeface="Ubuntu Light" panose="020B0604020202020204" charset="0"/>
      <p:regular r:id="rId18"/>
      <p:bold r:id="rId19"/>
      <p:italic r:id="rId20"/>
      <p:boldItalic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  <p:embeddedFont>
      <p:font typeface="Bodoni" panose="020B0604020202020204" charset="0"/>
      <p:regular r:id="rId26"/>
      <p:bold r:id="rId27"/>
      <p:italic r:id="rId28"/>
      <p:boldItalic r:id="rId29"/>
    </p:embeddedFon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Quicksand Light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5" autoAdjust="0"/>
  </p:normalViewPr>
  <p:slideViewPr>
    <p:cSldViewPr snapToGrid="0">
      <p:cViewPr>
        <p:scale>
          <a:sx n="130" d="100"/>
          <a:sy n="130" d="100"/>
        </p:scale>
        <p:origin x="996" y="25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5866608"/>
        <c:axId val="805530224"/>
      </c:lineChart>
      <c:catAx>
        <c:axId val="8058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530224"/>
        <c:crosses val="autoZero"/>
        <c:auto val="1"/>
        <c:lblAlgn val="ctr"/>
        <c:lblOffset val="100"/>
        <c:noMultiLvlLbl val="0"/>
      </c:catAx>
      <c:valAx>
        <c:axId val="8055302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86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1129360"/>
        <c:axId val="771132112"/>
      </c:barChart>
      <c:catAx>
        <c:axId val="7711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132112"/>
        <c:crosses val="autoZero"/>
        <c:auto val="1"/>
        <c:lblAlgn val="ctr"/>
        <c:lblOffset val="100"/>
        <c:noMultiLvlLbl val="0"/>
      </c:catAx>
      <c:valAx>
        <c:axId val="77113211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711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499859" y="-11150"/>
            <a:ext cx="2655465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6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191405" y="901235"/>
            <a:ext cx="7099858" cy="1945016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SzPts val="1100"/>
            </a:pPr>
            <a:r>
              <a:rPr lang="en-US" sz="2400">
                <a:latin typeface="+mj-lt"/>
              </a:rPr>
              <a:t>Phát triển ứng dụng theo dõi và bảo vệ các mẫu điện thoại thông minh của Samsung tại các cửa hàng bán lẻ</a:t>
            </a:r>
            <a:endParaRPr sz="2400" i="1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71528"/>
              </p:ext>
            </p:extLst>
          </p:nvPr>
        </p:nvGraphicFramePr>
        <p:xfrm>
          <a:off x="3887893" y="3044315"/>
          <a:ext cx="4551680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678427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87325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Sinh viên: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Lớp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Gv</a:t>
                      </a:r>
                      <a:r>
                        <a:rPr lang="en-US" sz="1800" baseline="0" smtClean="0">
                          <a:latin typeface="+mj-lt"/>
                        </a:rPr>
                        <a:t> hướng dẫn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</a:t>
            </a:r>
            <a:r>
              <a:rPr lang="es" smtClean="0">
                <a:latin typeface="+mj-lt"/>
              </a:rPr>
              <a:t>Cài đặt thời gian chạy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Video quảng cáo chỉ chạy trong giờ được cài đặt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nền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nền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13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13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21156564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hanks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Kích hoạt và hủy kích hoạt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</a:t>
            </a:r>
            <a:r>
              <a:rPr lang="es" smtClean="0">
                <a:latin typeface="+mj-lt"/>
              </a:rPr>
              <a:t>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nhất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					- random(500ms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280</Words>
  <Application>Microsoft Office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Ubuntu Light</vt:lpstr>
      <vt:lpstr>Ubuntu</vt:lpstr>
      <vt:lpstr>Arial</vt:lpstr>
      <vt:lpstr>Bodoni</vt:lpstr>
      <vt:lpstr>Arvo</vt:lpstr>
      <vt:lpstr>Quicksand Light</vt:lpstr>
      <vt:lpstr>Minimal Charm</vt:lpstr>
      <vt:lpstr>Phát triển ứng dụng theo dõi và bảo vệ các mẫu điện thoại thông minh của Samsung tại các cửa hàng bán lẻ</vt:lpstr>
      <vt:lpstr>Nội dung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2. Cài đặt thời gian chạy video intro</vt:lpstr>
      <vt:lpstr>Giao diện cài đặt thời gian chạy video intro</vt:lpstr>
      <vt:lpstr>Giao diện chọn giờ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33</cp:revision>
  <dcterms:modified xsi:type="dcterms:W3CDTF">2020-05-21T16:59:17Z</dcterms:modified>
</cp:coreProperties>
</file>