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97" r:id="rId5"/>
    <p:sldId id="298" r:id="rId6"/>
    <p:sldId id="266" r:id="rId7"/>
    <p:sldId id="299" r:id="rId8"/>
    <p:sldId id="300" r:id="rId9"/>
    <p:sldId id="311" r:id="rId10"/>
    <p:sldId id="26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9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/>
            </a:gs>
            <a:gs pos="100000">
              <a:schemeClr val="accent5">
                <a:lumMod val="20000"/>
                <a:lumOff val="80000"/>
              </a:schemeClr>
            </a:gs>
            <a:gs pos="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6548-C317-4DB0-8350-528EE34F52A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33444-82EA-4E9A-B3B2-8BAA2560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62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78"/>
            <a:ext cx="901521" cy="821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4" y="41578"/>
            <a:ext cx="6666667" cy="821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" y="6416568"/>
            <a:ext cx="12192000" cy="441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320" y="6017940"/>
            <a:ext cx="2539682" cy="12386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03632" y="2971353"/>
            <a:ext cx="1847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40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69144" y="3053569"/>
            <a:ext cx="8853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QUẢN LÝ MÃ NGUỒN GIT&amp;BITBUCKET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3854" y="4020935"/>
            <a:ext cx="2544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NHÓM SỐ 1</a:t>
            </a:r>
            <a:endParaRPr lang="en-US" sz="32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6955" y="2580620"/>
            <a:ext cx="10373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VẬN HÀNH VÀ BẢO TRÌ</a:t>
            </a:r>
          </a:p>
          <a:p>
            <a:pPr algn="ctr"/>
            <a:r>
              <a:rPr lang="en-US" sz="54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PHẦN MỀM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12336" y="4605710"/>
            <a:ext cx="3752054" cy="16858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cap="none" spc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Công Cường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Hiệp</a:t>
            </a:r>
            <a:endParaRPr lang="en-US" sz="24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Vương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Tùng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0121" y="154494"/>
            <a:ext cx="1007836" cy="9334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9345" y="164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5413" y="302330"/>
            <a:ext cx="5894363" cy="6377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 </a:t>
            </a:r>
            <a:r>
              <a:rPr lang="en-US" sz="20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1979" y="1347411"/>
            <a:ext cx="105648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37957" y="1235738"/>
            <a:ext cx="3913592" cy="5345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dự án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8733" y="2229561"/>
            <a:ext cx="1056483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website đọc tin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24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Framework: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24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Chức năng: 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file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Đọc tin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endParaRPr lang="en-US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21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6966" y="256023"/>
            <a:ext cx="3913592" cy="5345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Kế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96555"/>
              </p:ext>
            </p:extLst>
          </p:nvPr>
        </p:nvGraphicFramePr>
        <p:xfrm>
          <a:off x="1260848" y="1891260"/>
          <a:ext cx="8952309" cy="307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3465">
                  <a:extLst>
                    <a:ext uri="{9D8B030D-6E8A-4147-A177-3AD203B41FA5}">
                      <a16:colId xmlns:a16="http://schemas.microsoft.com/office/drawing/2014/main" val="3487101109"/>
                    </a:ext>
                  </a:extLst>
                </a:gridCol>
                <a:gridCol w="2984422">
                  <a:extLst>
                    <a:ext uri="{9D8B030D-6E8A-4147-A177-3AD203B41FA5}">
                      <a16:colId xmlns:a16="http://schemas.microsoft.com/office/drawing/2014/main" val="2234540231"/>
                    </a:ext>
                  </a:extLst>
                </a:gridCol>
                <a:gridCol w="2984422">
                  <a:extLst>
                    <a:ext uri="{9D8B030D-6E8A-4147-A177-3AD203B41FA5}">
                      <a16:colId xmlns:a16="http://schemas.microsoft.com/office/drawing/2014/main" val="1165238481"/>
                    </a:ext>
                  </a:extLst>
                </a:gridCol>
              </a:tblGrid>
              <a:tr h="615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 năng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 viên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 trình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85268"/>
                  </a:ext>
                </a:extLst>
              </a:tr>
              <a:tr h="615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Khởi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tạo dự án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Cường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20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10/9/2019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348163"/>
                  </a:ext>
                </a:extLst>
              </a:tr>
              <a:tr h="615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 chia route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134363"/>
                  </a:ext>
                </a:extLst>
              </a:tr>
              <a:tr h="615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 cơ sở dữ liệu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555510"/>
                  </a:ext>
                </a:extLst>
              </a:tr>
              <a:tr h="615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 dựng giao diện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Cường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8160507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0848" y="1110095"/>
            <a:ext cx="2085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Phiên</a:t>
            </a: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bản 1.0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37274"/>
              </p:ext>
            </p:extLst>
          </p:nvPr>
        </p:nvGraphicFramePr>
        <p:xfrm>
          <a:off x="714395" y="908470"/>
          <a:ext cx="10271467" cy="2557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4486">
                  <a:extLst>
                    <a:ext uri="{9D8B030D-6E8A-4147-A177-3AD203B41FA5}">
                      <a16:colId xmlns:a16="http://schemas.microsoft.com/office/drawing/2014/main" val="1494652693"/>
                    </a:ext>
                  </a:extLst>
                </a:gridCol>
                <a:gridCol w="3425346">
                  <a:extLst>
                    <a:ext uri="{9D8B030D-6E8A-4147-A177-3AD203B41FA5}">
                      <a16:colId xmlns:a16="http://schemas.microsoft.com/office/drawing/2014/main" val="3909663744"/>
                    </a:ext>
                  </a:extLst>
                </a:gridCol>
                <a:gridCol w="3411635">
                  <a:extLst>
                    <a:ext uri="{9D8B030D-6E8A-4147-A177-3AD203B41FA5}">
                      <a16:colId xmlns:a16="http://schemas.microsoft.com/office/drawing/2014/main" val="1765638992"/>
                    </a:ext>
                  </a:extLst>
                </a:gridCol>
              </a:tblGrid>
              <a:tr h="3873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 năng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 trình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0260406"/>
                  </a:ext>
                </a:extLst>
              </a:tr>
              <a:tr h="8292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Tối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hóa giao diện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Cường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20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12/9/2019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305727"/>
                  </a:ext>
                </a:extLst>
              </a:tr>
              <a:tr h="12712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Sửa lỗi và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cải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thiện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31548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109" y="251150"/>
            <a:ext cx="23423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Phiên</a:t>
            </a:r>
            <a:r>
              <a:rPr kumimoji="0" lang="en-US" altLang="ko-K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bản 1.0.1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67713"/>
              </p:ext>
            </p:extLst>
          </p:nvPr>
        </p:nvGraphicFramePr>
        <p:xfrm>
          <a:off x="714394" y="4289480"/>
          <a:ext cx="10271467" cy="2497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0482">
                  <a:extLst>
                    <a:ext uri="{9D8B030D-6E8A-4147-A177-3AD203B41FA5}">
                      <a16:colId xmlns:a16="http://schemas.microsoft.com/office/drawing/2014/main" val="295413550"/>
                    </a:ext>
                  </a:extLst>
                </a:gridCol>
                <a:gridCol w="3418490">
                  <a:extLst>
                    <a:ext uri="{9D8B030D-6E8A-4147-A177-3AD203B41FA5}">
                      <a16:colId xmlns:a16="http://schemas.microsoft.com/office/drawing/2014/main" val="3969991326"/>
                    </a:ext>
                  </a:extLst>
                </a:gridCol>
                <a:gridCol w="3402495">
                  <a:extLst>
                    <a:ext uri="{9D8B030D-6E8A-4147-A177-3AD203B41FA5}">
                      <a16:colId xmlns:a16="http://schemas.microsoft.com/office/drawing/2014/main" val="2958038306"/>
                    </a:ext>
                  </a:extLst>
                </a:gridCol>
              </a:tblGrid>
              <a:tr h="3153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 năng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 trình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172637"/>
                  </a:ext>
                </a:extLst>
              </a:tr>
              <a:tr h="3153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 file models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20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14/9/2019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570621"/>
                  </a:ext>
                </a:extLst>
              </a:tr>
              <a:tr h="668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relationship </a:t>
                      </a: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giữa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các model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290364"/>
                  </a:ext>
                </a:extLst>
              </a:tr>
              <a:tr h="668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 modul đăng nhập auth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Cường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017793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109" y="3721923"/>
            <a:ext cx="20858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400" err="1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Phiên</a:t>
            </a:r>
            <a:r>
              <a:rPr lang="en-US" altLang="ko-KR" sz="2400" smtClean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bản 1.1</a:t>
            </a:r>
            <a:endParaRPr kumimoji="0" lang="en-US" altLang="ko-K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84815" y="203772"/>
            <a:ext cx="3913592" cy="5345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Công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1796" y="1201141"/>
            <a:ext cx="105648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Sử dung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phpstorm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để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mã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và bảo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dự án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04654" y="1881875"/>
            <a:ext cx="7444740" cy="440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84815" y="203772"/>
            <a:ext cx="3913592" cy="5345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796" y="1201141"/>
            <a:ext cx="105648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commit trong quá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dự án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20" y="1868396"/>
            <a:ext cx="9943354" cy="44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14" y="1385207"/>
            <a:ext cx="4667250" cy="4610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7921" y="482684"/>
            <a:ext cx="105648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bản được hình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kế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84815" y="203772"/>
            <a:ext cx="3913592" cy="5345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5" y="1485492"/>
            <a:ext cx="11507853" cy="39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676275"/>
            <a:ext cx="114966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0121" y="154494"/>
            <a:ext cx="1007836" cy="933408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9345" y="164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25413" y="302330"/>
            <a:ext cx="5894363" cy="63773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240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733" y="1432727"/>
            <a:ext cx="10564837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xét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kế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2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uản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mã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Git&amp;Bitbucket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Demo còn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vài chức năng chưa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endParaRPr lang="en-US" sz="24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sz="24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Tiếp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chức năng demo.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Tiếp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giao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issues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các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trong nhóm.</a:t>
            </a:r>
            <a:endParaRPr lang="en-US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4839" y="1383234"/>
            <a:ext cx="55883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96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US" sz="96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890" y="3642007"/>
            <a:ext cx="988828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XIN CẢM ƠN SỰ LẮNG NGHE CỦA</a:t>
            </a:r>
          </a:p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THẦY (CÔ) GIÁO VÀ CÁC BẠN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6276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flipV="1">
            <a:off x="-1" y="-1"/>
            <a:ext cx="12192001" cy="6857998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H="1">
            <a:off x="-2" y="0"/>
            <a:ext cx="12192002" cy="6878153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64397" y="72683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1" name="Straight Connector 30"/>
          <p:cNvCxnSpPr>
            <a:stCxn id="3" idx="4"/>
            <a:endCxn id="5" idx="4"/>
          </p:cNvCxnSpPr>
          <p:nvPr/>
        </p:nvCxnSpPr>
        <p:spPr>
          <a:xfrm flipH="1">
            <a:off x="-2" y="-1"/>
            <a:ext cx="12192002" cy="68781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707229" y="5148525"/>
            <a:ext cx="1007836" cy="933408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26453" y="515860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70357" y="3621935"/>
            <a:ext cx="1007836" cy="933408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89581" y="363201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60056" y="2093739"/>
            <a:ext cx="1007836" cy="9334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379280" y="2103817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5173" y="716752"/>
            <a:ext cx="1007836" cy="933408"/>
          </a:xfrm>
          <a:prstGeom prst="ellipse">
            <a:avLst/>
          </a:prstGeom>
          <a:solidFill>
            <a:srgbClr val="7030A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64397" y="72683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23610" y="5494356"/>
            <a:ext cx="30780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về chủ </a:t>
            </a:r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40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15015" y="4029116"/>
            <a:ext cx="20489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Git&amp;Bitbucket</a:t>
            </a:r>
            <a:endParaRPr lang="en-US" sz="240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46632" y="2231335"/>
            <a:ext cx="46858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4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 demo và công </a:t>
            </a:r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endParaRPr lang="en-US" sz="240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46817" y="952623"/>
            <a:ext cx="13821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240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/>
      <p:bldP spid="47" grpId="0"/>
      <p:bldP spid="48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0121" y="154494"/>
            <a:ext cx="1007836" cy="933408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9345" y="164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3" y="302330"/>
            <a:ext cx="5894363" cy="63773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về chủ </a:t>
            </a:r>
            <a:r>
              <a:rPr lang="en-US" sz="20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00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37957" y="1235738"/>
            <a:ext cx="1885071" cy="5345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LÝ DO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7957" y="2234279"/>
            <a:ext cx="1056483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nhiều công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mã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CodePlex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, Beanstalk,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CodeBase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và được nhiều người sử dụng: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xem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đổi, báo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lỗi.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Dể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làm việc nhóm.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Tích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nhiều công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khác.</a:t>
            </a:r>
          </a:p>
        </p:txBody>
      </p:sp>
    </p:spTree>
    <p:extLst>
      <p:ext uri="{BB962C8B-B14F-4D97-AF65-F5344CB8AC3E}">
        <p14:creationId xmlns:p14="http://schemas.microsoft.com/office/powerpoint/2010/main" val="908932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249" y="203772"/>
            <a:ext cx="1885071" cy="5345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CẤP THIẾT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6298" y="1380476"/>
            <a:ext cx="1056483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Làm việc nhóm phải tự gửi code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nhau.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Sửa code không tự động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Mất thời </a:t>
            </a:r>
            <a:r>
              <a:rPr lang="en-US" sz="2400" b="0" cap="none" spc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công </a:t>
            </a:r>
            <a:r>
              <a:rPr lang="en-US" sz="2400" b="0" cap="none" spc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endParaRPr lang="en-US" sz="24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US" sz="2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để giải </a:t>
            </a:r>
            <a:r>
              <a:rPr lang="en-US" sz="2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toàn </a:t>
            </a:r>
            <a:r>
              <a:rPr lang="en-US" sz="2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endParaRPr lang="en-US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1934" y="321338"/>
            <a:ext cx="1885071" cy="5345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PHẠM VI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0356" y="1393538"/>
            <a:ext cx="105648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Git&amp;Bitbucket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để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mã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xây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dự án.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có các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riêng để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triển từng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Gộp mã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của các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để tạo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endParaRPr lang="en-US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121" y="154494"/>
            <a:ext cx="1007836" cy="933408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345" y="16457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3" y="302330"/>
            <a:ext cx="5894363" cy="63773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Git&amp;Bitbucket</a:t>
            </a:r>
            <a:endParaRPr lang="en-US" sz="200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37957" y="1235738"/>
            <a:ext cx="1885071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8733" y="2229561"/>
            <a:ext cx="1056483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là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gọi của một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 phân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giúp máy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nhiều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 khác nhau của mã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được nhân bản (clone) từ một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mã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Mỗi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đổi vào mã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sẽ có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ủy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(commit) rồi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lên máy chủ.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6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6437" y="242961"/>
            <a:ext cx="1885071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041" y="1275972"/>
            <a:ext cx="10564837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web được dùng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các mã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triển sử dụng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Bitbucket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tạo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chưa riêng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toàn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miễn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phí.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 diện web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xem các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sử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bản, commit...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9682" y="321338"/>
            <a:ext cx="3529986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bản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350" y="1249846"/>
            <a:ext cx="10564837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clone: Sao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toàn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thiếp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pull: Tự động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từ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và gộp vào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hiện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push: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toàn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ở staging area lên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add: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vào staging area.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2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9682" y="321338"/>
            <a:ext cx="3529986" cy="53457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bản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350" y="1249846"/>
            <a:ext cx="10564837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 commit: Lưu lại bản chụp của các sự thay đổi mã nguồn đã nằm trong staging area.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 log: Xem lịch sử các lần commit.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 tag: để gắn thẻ tag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 merger: để ghép code từ các nhánh</a:t>
            </a:r>
            <a:endParaRPr lang="en-US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669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맑은 고딕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Nguyen</dc:creator>
  <cp:lastModifiedBy>Hiep</cp:lastModifiedBy>
  <cp:revision>181</cp:revision>
  <dcterms:created xsi:type="dcterms:W3CDTF">2017-09-28T13:28:49Z</dcterms:created>
  <dcterms:modified xsi:type="dcterms:W3CDTF">2019-10-22T01:01:50Z</dcterms:modified>
</cp:coreProperties>
</file>