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</p:sldMasterIdLst>
  <p:notesMasterIdLst>
    <p:notesMasterId r:id="rId18"/>
  </p:notesMasterIdLst>
  <p:sldIdLst>
    <p:sldId id="316" r:id="rId2"/>
    <p:sldId id="257" r:id="rId3"/>
    <p:sldId id="261" r:id="rId4"/>
    <p:sldId id="303" r:id="rId5"/>
    <p:sldId id="304" r:id="rId6"/>
    <p:sldId id="305" r:id="rId7"/>
    <p:sldId id="306" r:id="rId8"/>
    <p:sldId id="309" r:id="rId9"/>
    <p:sldId id="308" r:id="rId10"/>
    <p:sldId id="310" r:id="rId11"/>
    <p:sldId id="311" r:id="rId12"/>
    <p:sldId id="282" r:id="rId13"/>
    <p:sldId id="313" r:id="rId14"/>
    <p:sldId id="271" r:id="rId15"/>
    <p:sldId id="312" r:id="rId16"/>
    <p:sldId id="285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3053">
          <p15:clr>
            <a:srgbClr val="A4A3A4"/>
          </p15:clr>
        </p15:guide>
        <p15:guide id="3" orient="horz" pos="2871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F2B"/>
    <a:srgbClr val="CCDDFE"/>
    <a:srgbClr val="E5E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527AF5-B3F3-4F1F-8AE7-FB8303C8720E}">
  <a:tblStyle styleId="{42527AF5-B3F3-4F1F-8AE7-FB8303C8720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22"/>
    <p:restoredTop sz="84748" autoAdjust="0"/>
  </p:normalViewPr>
  <p:slideViewPr>
    <p:cSldViewPr snapToGrid="0">
      <p:cViewPr varScale="1">
        <p:scale>
          <a:sx n="126" d="100"/>
          <a:sy n="126" d="100"/>
        </p:scale>
        <p:origin x="558" y="114"/>
      </p:cViewPr>
      <p:guideLst>
        <p:guide orient="horz"/>
        <p:guide orient="horz" pos="3053"/>
        <p:guide orient="horz" pos="287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Biểu đồ thời gian sử dụng pin</a:t>
            </a:r>
            <a:endParaRPr lang="en-US" sz="240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Phát video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0 giờ</c:v>
                </c:pt>
                <c:pt idx="1">
                  <c:v>5 giờ</c:v>
                </c:pt>
                <c:pt idx="2">
                  <c:v>10 giờ</c:v>
                </c:pt>
                <c:pt idx="3">
                  <c:v>15 giờ</c:v>
                </c:pt>
                <c:pt idx="4">
                  <c:v>20 giờ</c:v>
                </c:pt>
                <c:pt idx="5">
                  <c:v>25 giờ</c:v>
                </c:pt>
                <c:pt idx="6">
                  <c:v>30 giờ</c:v>
                </c:pt>
                <c:pt idx="7">
                  <c:v>35 giờ</c:v>
                </c:pt>
                <c:pt idx="8">
                  <c:v>40 giờ</c:v>
                </c:pt>
              </c:strCache>
            </c:strRef>
          </c:cat>
          <c:val>
            <c:numRef>
              <c:f>Sheet1!$B$2:$B$10</c:f>
              <c:numCache>
                <c:formatCode>0%</c:formatCode>
                <c:ptCount val="9"/>
                <c:pt idx="0">
                  <c:v>1</c:v>
                </c:pt>
                <c:pt idx="1">
                  <c:v>0.73</c:v>
                </c:pt>
                <c:pt idx="2">
                  <c:v>0.54</c:v>
                </c:pt>
                <c:pt idx="3">
                  <c:v>0.3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62A-44B2-8DF8-0C43A0D0EB7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Chạy dưới nền</c:v>
                </c:pt>
              </c:strCache>
            </c:strRef>
          </c:tx>
          <c:spPr>
            <a:ln w="28575" cap="rnd">
              <a:solidFill>
                <a:schemeClr val="accent5">
                  <a:lumMod val="75000"/>
                  <a:lumOff val="2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5">
                    <a:lumMod val="75000"/>
                    <a:lumOff val="25000"/>
                  </a:schemeClr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3.7696538025872701E-2"/>
                  <c:y val="2.772533631363870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562A-44B2-8DF8-0C43A0D0EB72}"/>
                </c:ext>
              </c:extLst>
            </c:dLbl>
            <c:dLbl>
              <c:idx val="2"/>
              <c:layout>
                <c:manualLayout>
                  <c:x val="-3.7528840859334799E-2"/>
                  <c:y val="2.36063317017010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562A-44B2-8DF8-0C43A0D0EB72}"/>
                </c:ext>
              </c:extLst>
            </c:dLbl>
            <c:dLbl>
              <c:idx val="3"/>
              <c:layout>
                <c:manualLayout>
                  <c:x val="-3.58230271602707E-2"/>
                  <c:y val="2.80425427115140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562A-44B2-8DF8-0C43A0D0EB72}"/>
                </c:ext>
              </c:extLst>
            </c:dLbl>
            <c:dLbl>
              <c:idx val="4"/>
              <c:layout>
                <c:manualLayout>
                  <c:x val="-3.5823012558202402E-2"/>
                  <c:y val="1.85357292804033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562A-44B2-8DF8-0C43A0D0EB72}"/>
                </c:ext>
              </c:extLst>
            </c:dLbl>
            <c:dLbl>
              <c:idx val="5"/>
              <c:layout>
                <c:manualLayout>
                  <c:x val="-3.8721980363554301E-2"/>
                  <c:y val="2.51921765486596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562A-44B2-8DF8-0C43A0D0EB72}"/>
                </c:ext>
              </c:extLst>
            </c:dLbl>
            <c:dLbl>
              <c:idx val="6"/>
              <c:layout>
                <c:manualLayout>
                  <c:x val="-3.4117119513214202E-2"/>
                  <c:y val="3.992608623073459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562A-44B2-8DF8-0C43A0D0EB72}"/>
                </c:ext>
              </c:extLst>
            </c:dLbl>
            <c:dLbl>
              <c:idx val="7"/>
              <c:layout>
                <c:manualLayout>
                  <c:x val="-2.4049746589382501E-2"/>
                  <c:y val="3.216154732345170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562A-44B2-8DF8-0C43A0D0EB72}"/>
                </c:ext>
              </c:extLst>
            </c:dLbl>
            <c:dLbl>
              <c:idx val="8"/>
              <c:layout>
                <c:manualLayout>
                  <c:x val="-4.77255801687831E-3"/>
                  <c:y val="3.0897213149973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562A-44B2-8DF8-0C43A0D0EB7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0 giờ</c:v>
                </c:pt>
                <c:pt idx="1">
                  <c:v>5 giờ</c:v>
                </c:pt>
                <c:pt idx="2">
                  <c:v>10 giờ</c:v>
                </c:pt>
                <c:pt idx="3">
                  <c:v>15 giờ</c:v>
                </c:pt>
                <c:pt idx="4">
                  <c:v>20 giờ</c:v>
                </c:pt>
                <c:pt idx="5">
                  <c:v>25 giờ</c:v>
                </c:pt>
                <c:pt idx="6">
                  <c:v>30 giờ</c:v>
                </c:pt>
                <c:pt idx="7">
                  <c:v>35 giờ</c:v>
                </c:pt>
                <c:pt idx="8">
                  <c:v>40 giờ</c:v>
                </c:pt>
              </c:strCache>
            </c:strRef>
          </c:cat>
          <c:val>
            <c:numRef>
              <c:f>Sheet1!$C$2:$C$10</c:f>
              <c:numCache>
                <c:formatCode>0%</c:formatCode>
                <c:ptCount val="9"/>
                <c:pt idx="0">
                  <c:v>1</c:v>
                </c:pt>
                <c:pt idx="1">
                  <c:v>0.96</c:v>
                </c:pt>
                <c:pt idx="2">
                  <c:v>0.92</c:v>
                </c:pt>
                <c:pt idx="3">
                  <c:v>0.88</c:v>
                </c:pt>
                <c:pt idx="4">
                  <c:v>0.84</c:v>
                </c:pt>
                <c:pt idx="5">
                  <c:v>0.8</c:v>
                </c:pt>
                <c:pt idx="6">
                  <c:v>0.76</c:v>
                </c:pt>
                <c:pt idx="7">
                  <c:v>0.72</c:v>
                </c:pt>
                <c:pt idx="8">
                  <c:v>0.68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562A-44B2-8DF8-0C43A0D0EB7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Không cài đặt ứng dụng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rgbClr val="00B050"/>
                </a:solidFill>
              </a:ln>
              <a:effectLst/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562A-44B2-8DF8-0C43A0D0EB72}"/>
                </c:ext>
              </c:extLst>
            </c:dLbl>
            <c:dLbl>
              <c:idx val="1"/>
              <c:layout>
                <c:manualLayout>
                  <c:x val="-1.7058559756607101E-2"/>
                  <c:y val="-3.51726688230463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09272008419147E-2"/>
                      <c:h val="3.626824362532270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B-562A-44B2-8DF8-0C43A0D0EB72}"/>
                </c:ext>
              </c:extLst>
            </c:dLbl>
            <c:dLbl>
              <c:idx val="2"/>
              <c:layout>
                <c:manualLayout>
                  <c:x val="-1.0235117064365799E-2"/>
                  <c:y val="-3.89744670371088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09272008419147E-2"/>
                      <c:h val="3.626824362532270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C-562A-44B2-8DF8-0C43A0D0EB72}"/>
                </c:ext>
              </c:extLst>
            </c:dLbl>
            <c:dLbl>
              <c:idx val="3"/>
              <c:layout>
                <c:manualLayout>
                  <c:x val="-1.74036307329061E-2"/>
                  <c:y val="-4.23027949345788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09272008419147E-2"/>
                      <c:h val="3.626824362532270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D-562A-44B2-8DF8-0C43A0D0EB72}"/>
                </c:ext>
              </c:extLst>
            </c:dLbl>
            <c:dLbl>
              <c:idx val="4"/>
              <c:layout>
                <c:manualLayout>
                  <c:x val="-1.31341642156418E-2"/>
                  <c:y val="-4.372788444479709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09272008419147E-2"/>
                      <c:h val="3.626824362532270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E-562A-44B2-8DF8-0C43A0D0EB72}"/>
                </c:ext>
              </c:extLst>
            </c:dLbl>
            <c:dLbl>
              <c:idx val="5"/>
              <c:layout>
                <c:manualLayout>
                  <c:x val="-1.36468384104864E-2"/>
                  <c:y val="-3.07364578132333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09272008419147E-2"/>
                      <c:h val="3.626824362532270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F-562A-44B2-8DF8-0C43A0D0EB72}"/>
                </c:ext>
              </c:extLst>
            </c:dLbl>
            <c:dLbl>
              <c:idx val="6"/>
              <c:layout>
                <c:manualLayout>
                  <c:x val="-8.1842323890026492E-3"/>
                  <c:y val="-3.548987522092159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09272008419147E-2"/>
                      <c:h val="3.626824362532270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10-562A-44B2-8DF8-0C43A0D0EB72}"/>
                </c:ext>
              </c:extLst>
            </c:dLbl>
            <c:dLbl>
              <c:idx val="7"/>
              <c:layout>
                <c:manualLayout>
                  <c:x val="-8.8742803936082693E-3"/>
                  <c:y val="-2.83597491093891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09272008419147E-2"/>
                      <c:h val="3.626824362532270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11-562A-44B2-8DF8-0C43A0D0EB7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none" lIns="38100" tIns="19050" rIns="38100" bIns="19050" anchor="t" anchorCtr="0">
                <a:no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0 giờ</c:v>
                </c:pt>
                <c:pt idx="1">
                  <c:v>5 giờ</c:v>
                </c:pt>
                <c:pt idx="2">
                  <c:v>10 giờ</c:v>
                </c:pt>
                <c:pt idx="3">
                  <c:v>15 giờ</c:v>
                </c:pt>
                <c:pt idx="4">
                  <c:v>20 giờ</c:v>
                </c:pt>
                <c:pt idx="5">
                  <c:v>25 giờ</c:v>
                </c:pt>
                <c:pt idx="6">
                  <c:v>30 giờ</c:v>
                </c:pt>
                <c:pt idx="7">
                  <c:v>35 giờ</c:v>
                </c:pt>
                <c:pt idx="8">
                  <c:v>40 giờ</c:v>
                </c:pt>
              </c:strCache>
            </c:strRef>
          </c:cat>
          <c:val>
            <c:numRef>
              <c:f>Sheet1!$D$2:$D$10</c:f>
              <c:numCache>
                <c:formatCode>0%</c:formatCode>
                <c:ptCount val="9"/>
                <c:pt idx="0">
                  <c:v>1</c:v>
                </c:pt>
                <c:pt idx="1">
                  <c:v>0.97</c:v>
                </c:pt>
                <c:pt idx="2">
                  <c:v>0.93</c:v>
                </c:pt>
                <c:pt idx="3">
                  <c:v>0.9</c:v>
                </c:pt>
                <c:pt idx="4">
                  <c:v>0.86</c:v>
                </c:pt>
                <c:pt idx="5">
                  <c:v>0.83</c:v>
                </c:pt>
                <c:pt idx="6">
                  <c:v>0.79</c:v>
                </c:pt>
                <c:pt idx="7">
                  <c:v>0.75</c:v>
                </c:pt>
                <c:pt idx="8">
                  <c:v>0.72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562A-44B2-8DF8-0C43A0D0EB7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-374111600"/>
        <c:axId val="-374002912"/>
      </c:lineChart>
      <c:catAx>
        <c:axId val="-374111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74002912"/>
        <c:crosses val="autoZero"/>
        <c:auto val="1"/>
        <c:lblAlgn val="ctr"/>
        <c:lblOffset val="100"/>
        <c:noMultiLvlLbl val="0"/>
      </c:catAx>
      <c:valAx>
        <c:axId val="-37400291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74111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200" baseline="0" smtClean="0">
                <a:latin typeface="Arial" panose="020B0604020202020204" pitchFamily="34" charset="0"/>
                <a:cs typeface="Arial" panose="020B0604020202020204" pitchFamily="34" charset="0"/>
              </a:rPr>
              <a:t> đồ sử dụng ram trên các thiết bị</a:t>
            </a:r>
            <a:endParaRPr lang="en-US" sz="2200"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1517350172634197E-2"/>
          <c:y val="0.103207117174759"/>
          <c:w val="0.92687733759842506"/>
          <c:h val="0.669363701441700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3A1A4"/>
              </a:solidFill>
              <a:ln>
                <a:solidFill>
                  <a:srgbClr val="03A1A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E67-4B04-A03B-11674380CD72}"/>
              </c:ext>
            </c:extLst>
          </c:dPt>
          <c:dPt>
            <c:idx val="1"/>
            <c:invertIfNegative val="0"/>
            <c:bubble3D val="0"/>
            <c:spPr>
              <a:solidFill>
                <a:srgbClr val="EE952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E67-4B04-A03B-11674380CD72}"/>
              </c:ext>
            </c:extLst>
          </c:dPt>
          <c:dPt>
            <c:idx val="2"/>
            <c:invertIfNegative val="0"/>
            <c:bubble3D val="0"/>
            <c:spPr>
              <a:solidFill>
                <a:srgbClr val="EF307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E67-4B04-A03B-11674380CD72}"/>
              </c:ext>
            </c:extLst>
          </c:dPt>
          <c:dPt>
            <c:idx val="3"/>
            <c:invertIfNegative val="0"/>
            <c:bubble3D val="0"/>
            <c:spPr>
              <a:solidFill>
                <a:srgbClr val="1C7CB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E67-4B04-A03B-11674380CD7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Galaxy A20</c:v>
                </c:pt>
                <c:pt idx="1">
                  <c:v>Galaxy A50</c:v>
                </c:pt>
                <c:pt idx="2">
                  <c:v>Galaxy A71</c:v>
                </c:pt>
                <c:pt idx="3">
                  <c:v>Note 10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9.7000000000000003E-2</c:v>
                </c:pt>
                <c:pt idx="1">
                  <c:v>7.3200000000000001E-2</c:v>
                </c:pt>
                <c:pt idx="2">
                  <c:v>4.8800000000000003E-2</c:v>
                </c:pt>
                <c:pt idx="3">
                  <c:v>3.6900000000000002E-2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E67-4B04-A03B-11674380CD7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387747808"/>
        <c:axId val="-347520768"/>
      </c:barChart>
      <c:catAx>
        <c:axId val="-387747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47520768"/>
        <c:crosses val="autoZero"/>
        <c:auto val="1"/>
        <c:lblAlgn val="ctr"/>
        <c:lblOffset val="100"/>
        <c:noMultiLvlLbl val="0"/>
      </c:catAx>
      <c:valAx>
        <c:axId val="-347520768"/>
        <c:scaling>
          <c:orientation val="minMax"/>
          <c:max val="0.1200000000000000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-387747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3946992471021559E-2"/>
          <c:y val="0.9055230511417629"/>
          <c:w val="0.95748008860542366"/>
          <c:h val="7.67119448902533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42eb61d9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42eb61d9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442eb61d9d_0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442eb61d9d_0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63641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442eb61d9d_0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442eb61d9d_0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42eb61d9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42eb61d9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43440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442eb61d9d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442eb61d9d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442eb61d9d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442eb61d9d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300md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A20 </a:t>
            </a:r>
            <a:r>
              <a:rPr lang="en-US" baseline="0" smtClean="0"/>
              <a:t> 3GB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smtClean="0"/>
              <a:t>A50 4GB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smtClean="0"/>
              <a:t>A71 6GB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smtClean="0"/>
              <a:t>Note 10 9GB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77087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442eb61d9d_0_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442eb61d9d_0_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42eb61d9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42eb61d9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4c48d049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4c48d049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2677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4c48d049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4c48d049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1369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4c48d049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4c48d049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0180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42eb61d9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42eb61d9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4152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4c48d049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4c48d049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5992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4c48d049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4c48d049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3672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42eb61d9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42eb61d9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7857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 userDrawn="1">
  <p:cSld name="TITL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Content" userDrawn="1">
  <p:cSld name="SECTION_HEADER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4698275" y="189950"/>
            <a:ext cx="53112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4572000" y="429350"/>
            <a:ext cx="2772000" cy="6357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/>
          </p:nvPr>
        </p:nvSpPr>
        <p:spPr>
          <a:xfrm>
            <a:off x="4698275" y="1393341"/>
            <a:ext cx="5311200" cy="5504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0" y="0"/>
            <a:ext cx="2855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3828170" y="1466741"/>
            <a:ext cx="473506" cy="4770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7" hasCustomPrompt="1"/>
          </p:nvPr>
        </p:nvSpPr>
        <p:spPr>
          <a:xfrm>
            <a:off x="3818277" y="1466741"/>
            <a:ext cx="483399" cy="4750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 smtClean="0"/>
              <a:t>1</a:t>
            </a:r>
            <a:endParaRPr/>
          </a:p>
        </p:txBody>
      </p:sp>
      <p:sp>
        <p:nvSpPr>
          <p:cNvPr id="32" name="Google Shape;23;p3"/>
          <p:cNvSpPr/>
          <p:nvPr userDrawn="1"/>
        </p:nvSpPr>
        <p:spPr>
          <a:xfrm>
            <a:off x="3818295" y="2222985"/>
            <a:ext cx="473506" cy="4770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26;p3"/>
          <p:cNvSpPr txBox="1">
            <a:spLocks noGrp="1"/>
          </p:cNvSpPr>
          <p:nvPr userDrawn="1"/>
        </p:nvSpPr>
        <p:spPr>
          <a:xfrm>
            <a:off x="3808585" y="2221007"/>
            <a:ext cx="493091" cy="478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4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algn="ctr"/>
            <a:r>
              <a:rPr lang="en-US" smtClean="0"/>
              <a:t>2</a:t>
            </a:r>
            <a:endParaRPr/>
          </a:p>
        </p:txBody>
      </p:sp>
      <p:sp>
        <p:nvSpPr>
          <p:cNvPr id="35" name="Google Shape;23;p3"/>
          <p:cNvSpPr/>
          <p:nvPr userDrawn="1"/>
        </p:nvSpPr>
        <p:spPr>
          <a:xfrm>
            <a:off x="3818295" y="3065877"/>
            <a:ext cx="473506" cy="4770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26;p3"/>
          <p:cNvSpPr txBox="1">
            <a:spLocks noGrp="1"/>
          </p:cNvSpPr>
          <p:nvPr userDrawn="1"/>
        </p:nvSpPr>
        <p:spPr>
          <a:xfrm>
            <a:off x="3828170" y="3065876"/>
            <a:ext cx="453922" cy="477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4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algn="ctr"/>
            <a:r>
              <a:rPr lang="en-US" smtClean="0"/>
              <a:t>3</a:t>
            </a:r>
          </a:p>
        </p:txBody>
      </p:sp>
      <p:sp>
        <p:nvSpPr>
          <p:cNvPr id="38" name="Google Shape;23;p3"/>
          <p:cNvSpPr/>
          <p:nvPr userDrawn="1"/>
        </p:nvSpPr>
        <p:spPr>
          <a:xfrm>
            <a:off x="3808585" y="3908767"/>
            <a:ext cx="473506" cy="4770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26;p3"/>
          <p:cNvSpPr txBox="1">
            <a:spLocks noGrp="1"/>
          </p:cNvSpPr>
          <p:nvPr userDrawn="1"/>
        </p:nvSpPr>
        <p:spPr>
          <a:xfrm>
            <a:off x="3808585" y="3908767"/>
            <a:ext cx="473506" cy="477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4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algn="ctr"/>
            <a:r>
              <a:rPr lang="en-US" smtClean="0"/>
              <a:t>4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1">
  <p:cSld name="TITLE_AND_BODY_2"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60" name="Google Shape;60;p9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TITLE_AND_BODY_1"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4598900" y="773100"/>
            <a:ext cx="3888000" cy="12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4" name="Google Shape;64;p10"/>
          <p:cNvSpPr/>
          <p:nvPr/>
        </p:nvSpPr>
        <p:spPr>
          <a:xfrm>
            <a:off x="0" y="0"/>
            <a:ext cx="4259700" cy="51435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subTitle" idx="1"/>
          </p:nvPr>
        </p:nvSpPr>
        <p:spPr>
          <a:xfrm>
            <a:off x="4598900" y="2968204"/>
            <a:ext cx="29208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4778200" y="2780625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&amp; some text slide 2">
  <p:cSld name="BIG_NUMBER_2">
    <p:bg>
      <p:bgPr>
        <a:solidFill>
          <a:schemeClr val="lt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title" hasCustomPrompt="1"/>
          </p:nvPr>
        </p:nvSpPr>
        <p:spPr>
          <a:xfrm>
            <a:off x="742950" y="1238100"/>
            <a:ext cx="7729500" cy="19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subTitle" idx="1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chemeClr val="lt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frame">
  <p:cSld name="BLANK_1_1">
    <p:bg>
      <p:bgPr>
        <a:solidFill>
          <a:schemeClr val="lt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yan with title and text  1">
  <p:cSld name="CUSTOM_2_1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/>
          <p:nvPr/>
        </p:nvSpPr>
        <p:spPr>
          <a:xfrm>
            <a:off x="0" y="1027350"/>
            <a:ext cx="9144000" cy="308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4"/>
          <p:cNvSpPr txBox="1">
            <a:spLocks noGrp="1"/>
          </p:cNvSpPr>
          <p:nvPr>
            <p:ph type="title"/>
          </p:nvPr>
        </p:nvSpPr>
        <p:spPr>
          <a:xfrm>
            <a:off x="1630100" y="1725450"/>
            <a:ext cx="30555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63" name="Google Shape;163;p24"/>
          <p:cNvSpPr txBox="1">
            <a:spLocks noGrp="1"/>
          </p:cNvSpPr>
          <p:nvPr>
            <p:ph type="subTitle" idx="1"/>
          </p:nvPr>
        </p:nvSpPr>
        <p:spPr>
          <a:xfrm>
            <a:off x="1915400" y="2839950"/>
            <a:ext cx="2770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24"/>
          <p:cNvSpPr txBox="1">
            <a:spLocks noGrp="1"/>
          </p:cNvSpPr>
          <p:nvPr>
            <p:ph type="sldNum" idx="12"/>
          </p:nvPr>
        </p:nvSpPr>
        <p:spPr>
          <a:xfrm>
            <a:off x="8364708" y="42690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18CC-DAC0-400C-8ED4-048309DB9A6F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2355B-F534-4421-9740-AB35BF66A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63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4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lvl="2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lvl="3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lvl="6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lvl="7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lvl="8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6" r:id="rId4"/>
    <p:sldLayoutId id="2147483662" r:id="rId5"/>
    <p:sldLayoutId id="2147483664" r:id="rId6"/>
    <p:sldLayoutId id="2147483665" r:id="rId7"/>
    <p:sldLayoutId id="2147483670" r:id="rId8"/>
    <p:sldLayoutId id="214748367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4812" y="2719752"/>
            <a:ext cx="8334375" cy="843643"/>
          </a:xfrm>
        </p:spPr>
        <p:txBody>
          <a:bodyPr anchor="ctr">
            <a:norm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Đề tài: Phát triển ứng dụng theo dõi và bảo vệ các mẫu điện thoại thông minh của Samsung tại các cửa hàng bán lẻ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123" y="1005772"/>
            <a:ext cx="1019754" cy="9711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5197" y="126548"/>
            <a:ext cx="84136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3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 ĐẠI HỌC CÔNG NGHỆ THÔNG TIN VÀ TRUYỀN THÔNG</a:t>
            </a:r>
          </a:p>
          <a:p>
            <a:pPr algn="ctr"/>
            <a:r>
              <a:rPr lang="en-US" sz="2000" b="1" dirty="0">
                <a:solidFill>
                  <a:srgbClr val="0073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KHOA CÔNG NGHỆ </a:t>
            </a:r>
            <a:r>
              <a:rPr lang="en-US" sz="2000" b="1">
                <a:solidFill>
                  <a:srgbClr val="0073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 TIN</a:t>
            </a:r>
            <a:endParaRPr lang="en-US" sz="2000" dirty="0">
              <a:solidFill>
                <a:srgbClr val="0073B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28676" y="2148304"/>
            <a:ext cx="50866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 </a:t>
            </a:r>
            <a:r>
              <a:rPr lang="en-US" sz="20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CÁO ĐỒ </a:t>
            </a:r>
            <a:r>
              <a:rPr lang="en-US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ÁN TỐT NGHIỆP ĐẠI </a:t>
            </a:r>
            <a:r>
              <a:rPr lang="en-US" sz="20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endParaRPr lang="en-US" sz="20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785920"/>
              </p:ext>
            </p:extLst>
          </p:nvPr>
        </p:nvGraphicFramePr>
        <p:xfrm>
          <a:off x="5172075" y="4030980"/>
          <a:ext cx="3971926" cy="1112520"/>
        </p:xfrm>
        <a:graphic>
          <a:graphicData uri="http://schemas.openxmlformats.org/drawingml/2006/table">
            <a:tbl>
              <a:tblPr firstRow="1" bandRow="1">
                <a:tableStyleId>{42527AF5-B3F3-4F1F-8AE7-FB8303C8720E}</a:tableStyleId>
              </a:tblPr>
              <a:tblGrid>
                <a:gridCol w="1464643">
                  <a:extLst>
                    <a:ext uri="{9D8B030D-6E8A-4147-A177-3AD203B41FA5}">
                      <a16:colId xmlns:a16="http://schemas.microsoft.com/office/drawing/2014/main" val="2626818721"/>
                    </a:ext>
                  </a:extLst>
                </a:gridCol>
                <a:gridCol w="2507283">
                  <a:extLst>
                    <a:ext uri="{9D8B030D-6E8A-4147-A177-3AD203B41FA5}">
                      <a16:colId xmlns:a16="http://schemas.microsoft.com/office/drawing/2014/main" val="2445734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rgbClr val="010F2B"/>
                          </a:solidFill>
                          <a:latin typeface="+mj-lt"/>
                        </a:rPr>
                        <a:t>SV</a:t>
                      </a:r>
                      <a:endParaRPr lang="en-US" sz="1800" b="1">
                        <a:solidFill>
                          <a:srgbClr val="010F2B"/>
                        </a:solidFill>
                        <a:latin typeface="+mj-lt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+mj-lt"/>
                        </a:rPr>
                        <a:t>: Trần</a:t>
                      </a:r>
                      <a:r>
                        <a:rPr lang="en-US" sz="1800" baseline="0" smtClean="0">
                          <a:latin typeface="+mj-lt"/>
                        </a:rPr>
                        <a:t> Đại Hiệp</a:t>
                      </a:r>
                      <a:endParaRPr lang="en-US" sz="1800">
                        <a:latin typeface="+mj-lt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7582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rgbClr val="010F2B"/>
                          </a:solidFill>
                          <a:latin typeface="+mj-lt"/>
                        </a:rPr>
                        <a:t>Lớp</a:t>
                      </a:r>
                      <a:endParaRPr lang="en-US" sz="1800" b="1">
                        <a:solidFill>
                          <a:srgbClr val="010F2B"/>
                        </a:solidFill>
                        <a:latin typeface="+mj-lt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+mj-lt"/>
                        </a:rPr>
                        <a:t>: KTPM – K14B</a:t>
                      </a:r>
                      <a:endParaRPr lang="en-US" sz="1800">
                        <a:latin typeface="+mj-lt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1632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rgbClr val="010F2B"/>
                          </a:solidFill>
                          <a:latin typeface="+mj-lt"/>
                        </a:rPr>
                        <a:t>GVHD</a:t>
                      </a:r>
                      <a:endParaRPr lang="en-US" sz="1800" b="1">
                        <a:solidFill>
                          <a:srgbClr val="010F2B"/>
                        </a:solidFill>
                        <a:latin typeface="+mj-lt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+mj-lt"/>
                        </a:rPr>
                        <a:t>: TS. Nguyễn</a:t>
                      </a:r>
                      <a:r>
                        <a:rPr lang="en-US" sz="1800" baseline="0" smtClean="0">
                          <a:latin typeface="+mj-lt"/>
                        </a:rPr>
                        <a:t> Văn Núi</a:t>
                      </a:r>
                      <a:endParaRPr lang="en-US" sz="1800">
                        <a:latin typeface="+mj-lt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7563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157647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>
            <a:spLocks noGrp="1"/>
          </p:cNvSpPr>
          <p:nvPr>
            <p:ph type="title"/>
          </p:nvPr>
        </p:nvSpPr>
        <p:spPr>
          <a:xfrm>
            <a:off x="4598900" y="1491800"/>
            <a:ext cx="3593700" cy="12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>
                <a:latin typeface="+mj-lt"/>
              </a:rPr>
              <a:t>3</a:t>
            </a:r>
            <a:r>
              <a:rPr lang="es" smtClean="0">
                <a:latin typeface="+mj-lt"/>
              </a:rPr>
              <a:t>.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Xây dựng giao diện dựa theo ONE UI</a:t>
            </a:r>
            <a:endParaRPr>
              <a:latin typeface="+mj-lt"/>
            </a:endParaRPr>
          </a:p>
        </p:txBody>
      </p:sp>
      <p:sp>
        <p:nvSpPr>
          <p:cNvPr id="234" name="Google Shape;234;p35"/>
          <p:cNvSpPr txBox="1">
            <a:spLocks noGrp="1"/>
          </p:cNvSpPr>
          <p:nvPr>
            <p:ph type="subTitle" idx="1"/>
          </p:nvPr>
        </p:nvSpPr>
        <p:spPr>
          <a:xfrm>
            <a:off x="4598900" y="2968192"/>
            <a:ext cx="29208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+mn-lt"/>
              </a:rPr>
              <a:t>Ứng dụng xây dựng giao diện one UI 2.0 của samsung</a:t>
            </a:r>
            <a:endParaRPr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440323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56"/>
          <p:cNvSpPr txBox="1">
            <a:spLocks noGrp="1"/>
          </p:cNvSpPr>
          <p:nvPr>
            <p:ph type="title"/>
          </p:nvPr>
        </p:nvSpPr>
        <p:spPr>
          <a:xfrm>
            <a:off x="862781" y="1710813"/>
            <a:ext cx="3822819" cy="11291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mtClean="0">
                <a:latin typeface="+mj-lt"/>
              </a:rPr>
              <a:t>Giao diện cài đặt thời gian chạy video intro</a:t>
            </a:r>
            <a:endParaRPr>
              <a:latin typeface="+mj-lt"/>
            </a:endParaRPr>
          </a:p>
        </p:txBody>
      </p:sp>
      <p:sp>
        <p:nvSpPr>
          <p:cNvPr id="823" name="Google Shape;823;p56"/>
          <p:cNvSpPr txBox="1">
            <a:spLocks noGrp="1"/>
          </p:cNvSpPr>
          <p:nvPr>
            <p:ph type="subTitle" idx="1"/>
          </p:nvPr>
        </p:nvSpPr>
        <p:spPr>
          <a:xfrm>
            <a:off x="1915400" y="2839950"/>
            <a:ext cx="2770200" cy="12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smtClean="0">
                <a:latin typeface="+mj-lt"/>
              </a:rPr>
              <a:t>Giao diện được xây dựng dựa trên one UI 2.0</a:t>
            </a:r>
            <a:endParaRPr sz="1600">
              <a:latin typeface="+mj-l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942360"/>
              </p:ext>
            </p:extLst>
          </p:nvPr>
        </p:nvGraphicFramePr>
        <p:xfrm>
          <a:off x="4970900" y="141914"/>
          <a:ext cx="2226313" cy="48837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r:id="rId4" imgW="3078360" imgH="6754320" progId="">
                  <p:embed/>
                </p:oleObj>
              </mc:Choice>
              <mc:Fallback>
                <p:oleObj r:id="rId4" imgW="3078360" imgH="67543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70900" y="141914"/>
                        <a:ext cx="2226313" cy="48837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17450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56"/>
          <p:cNvSpPr txBox="1">
            <a:spLocks noGrp="1"/>
          </p:cNvSpPr>
          <p:nvPr>
            <p:ph type="title"/>
          </p:nvPr>
        </p:nvSpPr>
        <p:spPr>
          <a:xfrm>
            <a:off x="1630100" y="1725450"/>
            <a:ext cx="30555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mtClean="0">
                <a:latin typeface="+mj-lt"/>
              </a:rPr>
              <a:t>Giao diện chọn giờ</a:t>
            </a:r>
            <a:endParaRPr>
              <a:latin typeface="+mj-lt"/>
            </a:endParaRPr>
          </a:p>
        </p:txBody>
      </p:sp>
      <p:sp>
        <p:nvSpPr>
          <p:cNvPr id="823" name="Google Shape;823;p56"/>
          <p:cNvSpPr txBox="1">
            <a:spLocks noGrp="1"/>
          </p:cNvSpPr>
          <p:nvPr>
            <p:ph type="subTitle" idx="1"/>
          </p:nvPr>
        </p:nvSpPr>
        <p:spPr>
          <a:xfrm>
            <a:off x="1915400" y="2839950"/>
            <a:ext cx="2770200" cy="12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smtClean="0">
                <a:latin typeface="+mj-lt"/>
              </a:rPr>
              <a:t>Giao diện được xây dựng trên one UI 2.0</a:t>
            </a:r>
            <a:endParaRPr sz="1600">
              <a:latin typeface="+mj-l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+mj-lt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4402145"/>
              </p:ext>
            </p:extLst>
          </p:nvPr>
        </p:nvGraphicFramePr>
        <p:xfrm>
          <a:off x="4970900" y="239335"/>
          <a:ext cx="2155825" cy="4729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r:id="rId4" imgW="3078360" imgH="6754320" progId="">
                  <p:embed/>
                </p:oleObj>
              </mc:Choice>
              <mc:Fallback>
                <p:oleObj r:id="rId4" imgW="3078360" imgH="67543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70900" y="239335"/>
                        <a:ext cx="2155825" cy="47291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>
            <a:spLocks noGrp="1"/>
          </p:cNvSpPr>
          <p:nvPr>
            <p:ph type="title"/>
          </p:nvPr>
        </p:nvSpPr>
        <p:spPr>
          <a:xfrm>
            <a:off x="4598900" y="1491800"/>
            <a:ext cx="3593700" cy="12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>
                <a:latin typeface="+mj-lt"/>
              </a:rPr>
              <a:t>4</a:t>
            </a:r>
            <a:r>
              <a:rPr lang="es" smtClean="0">
                <a:latin typeface="+mj-lt"/>
              </a:rPr>
              <a:t>.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Kiểm thử pin và hiệu năng</a:t>
            </a:r>
            <a:endParaRPr>
              <a:latin typeface="+mj-lt"/>
            </a:endParaRPr>
          </a:p>
        </p:txBody>
      </p:sp>
      <p:sp>
        <p:nvSpPr>
          <p:cNvPr id="234" name="Google Shape;234;p35"/>
          <p:cNvSpPr txBox="1">
            <a:spLocks noGrp="1"/>
          </p:cNvSpPr>
          <p:nvPr>
            <p:ph type="subTitle" idx="1"/>
          </p:nvPr>
        </p:nvSpPr>
        <p:spPr>
          <a:xfrm>
            <a:off x="4598900" y="2968192"/>
            <a:ext cx="29208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+mn-lt"/>
              </a:rPr>
              <a:t>Test pin và hiệu năng thực tế</a:t>
            </a:r>
            <a:endParaRPr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77616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5"/>
          <p:cNvSpPr txBox="1"/>
          <p:nvPr/>
        </p:nvSpPr>
        <p:spPr>
          <a:xfrm>
            <a:off x="16681609" y="44451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300">
                <a:solidFill>
                  <a:srgbClr val="FFFFFF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14</a:t>
            </a:fld>
            <a:endParaRPr sz="1300">
              <a:solidFill>
                <a:schemeClr val="lt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338" name="Google Shape;338;p45"/>
          <p:cNvSpPr txBox="1">
            <a:spLocks noGrp="1"/>
          </p:cNvSpPr>
          <p:nvPr>
            <p:ph type="sldNum" idx="4294967295"/>
          </p:nvPr>
        </p:nvSpPr>
        <p:spPr>
          <a:xfrm>
            <a:off x="8594725" y="4662488"/>
            <a:ext cx="549275" cy="39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>
                <a:solidFill>
                  <a:srgbClr val="B7B7B7"/>
                </a:solidFill>
              </a:rPr>
              <a:t>14</a:t>
            </a:fld>
            <a:endParaRPr>
              <a:solidFill>
                <a:srgbClr val="B7B7B7"/>
              </a:solidFill>
            </a:endParaRPr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1918191237"/>
              </p:ext>
            </p:extLst>
          </p:nvPr>
        </p:nvGraphicFramePr>
        <p:xfrm>
          <a:off x="474583" y="514792"/>
          <a:ext cx="8194833" cy="41139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0"/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0"/>
                                        <p:tgtEl>
                                          <p:spTgt spid="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0"/>
                                        <p:tgtEl>
                                          <p:spTgt spid="8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 uiExpand="1">
        <p:bldSub>
          <a:bldChart bld="series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5"/>
          <p:cNvSpPr txBox="1"/>
          <p:nvPr/>
        </p:nvSpPr>
        <p:spPr>
          <a:xfrm>
            <a:off x="16681609" y="44451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300">
                <a:solidFill>
                  <a:srgbClr val="FFFFFF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15</a:t>
            </a:fld>
            <a:endParaRPr sz="1300">
              <a:solidFill>
                <a:schemeClr val="lt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338" name="Google Shape;338;p45"/>
          <p:cNvSpPr txBox="1">
            <a:spLocks noGrp="1"/>
          </p:cNvSpPr>
          <p:nvPr>
            <p:ph type="sldNum" idx="4294967295"/>
          </p:nvPr>
        </p:nvSpPr>
        <p:spPr>
          <a:xfrm>
            <a:off x="8594725" y="4662488"/>
            <a:ext cx="549275" cy="39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>
                <a:solidFill>
                  <a:srgbClr val="B7B7B7"/>
                </a:solidFill>
              </a:rPr>
              <a:t>15</a:t>
            </a:fld>
            <a:endParaRPr>
              <a:solidFill>
                <a:srgbClr val="B7B7B7"/>
              </a:solidFill>
            </a:endParaRP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096694546"/>
              </p:ext>
            </p:extLst>
          </p:nvPr>
        </p:nvGraphicFramePr>
        <p:xfrm>
          <a:off x="1027296" y="427084"/>
          <a:ext cx="7089408" cy="42893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427648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5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5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5">
                                            <p:graphicEl>
                                              <a:chart seriesIdx="0" categoryIdx="2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5">
                                            <p:graphicEl>
                                              <a:chart seriesIdx="0" categoryIdx="3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Chart bld="categoryEl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59"/>
          <p:cNvSpPr/>
          <p:nvPr/>
        </p:nvSpPr>
        <p:spPr>
          <a:xfrm>
            <a:off x="699758" y="321200"/>
            <a:ext cx="7848900" cy="444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59"/>
          <p:cNvSpPr/>
          <p:nvPr/>
        </p:nvSpPr>
        <p:spPr>
          <a:xfrm>
            <a:off x="676300" y="321200"/>
            <a:ext cx="2029200" cy="444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14" name="Google Shape;914;p59"/>
          <p:cNvCxnSpPr/>
          <p:nvPr/>
        </p:nvCxnSpPr>
        <p:spPr>
          <a:xfrm>
            <a:off x="4233850" y="3374100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5" name="Google Shape;915;p59"/>
          <p:cNvSpPr txBox="1">
            <a:spLocks noGrp="1"/>
          </p:cNvSpPr>
          <p:nvPr>
            <p:ph type="sldNum" idx="4294967295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rPr>
              <a:t>16</a:t>
            </a:fld>
            <a:endParaRPr sz="1200">
              <a:solidFill>
                <a:srgbClr val="CCCCCC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916" name="Google Shape;916;p59"/>
          <p:cNvSpPr txBox="1">
            <a:spLocks noGrp="1"/>
          </p:cNvSpPr>
          <p:nvPr>
            <p:ph type="ctrTitle" idx="4294967295"/>
          </p:nvPr>
        </p:nvSpPr>
        <p:spPr>
          <a:xfrm>
            <a:off x="3094050" y="2145000"/>
            <a:ext cx="2955900" cy="8535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smtClean="0">
                <a:latin typeface="+mn-lt"/>
              </a:rPr>
              <a:t>THANKS!</a:t>
            </a:r>
            <a:endParaRPr lang="en-US" sz="3600" i="1">
              <a:latin typeface="+mn-lt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>
            <a:spLocks noGrp="1"/>
          </p:cNvSpPr>
          <p:nvPr>
            <p:ph type="title"/>
          </p:nvPr>
        </p:nvSpPr>
        <p:spPr>
          <a:xfrm>
            <a:off x="4589348" y="189950"/>
            <a:ext cx="5311200" cy="11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mtClean="0">
                <a:latin typeface="+mj-lt"/>
              </a:rPr>
              <a:t>Nội dung</a:t>
            </a:r>
            <a:r>
              <a:rPr lang="en-US" smtClean="0">
                <a:latin typeface="+mj-lt"/>
              </a:rPr>
              <a:t> báo cáo</a:t>
            </a:r>
            <a:endParaRPr>
              <a:latin typeface="+mj-lt"/>
            </a:endParaRPr>
          </a:p>
        </p:txBody>
      </p:sp>
      <p:sp>
        <p:nvSpPr>
          <p:cNvPr id="196" name="Google Shape;196;p3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2</a:t>
            </a:fld>
            <a:endParaRPr/>
          </a:p>
        </p:txBody>
      </p:sp>
      <p:sp>
        <p:nvSpPr>
          <p:cNvPr id="203" name="Google Shape;203;p31"/>
          <p:cNvSpPr txBox="1">
            <a:spLocks noGrp="1"/>
          </p:cNvSpPr>
          <p:nvPr>
            <p:ph type="title" idx="7"/>
          </p:nvPr>
        </p:nvSpPr>
        <p:spPr>
          <a:xfrm>
            <a:off x="3826039" y="1475936"/>
            <a:ext cx="494453" cy="4053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</a:t>
            </a:r>
            <a:endParaRPr/>
          </a:p>
        </p:txBody>
      </p:sp>
      <p:sp>
        <p:nvSpPr>
          <p:cNvPr id="197" name="Google Shape;197;p31"/>
          <p:cNvSpPr txBox="1">
            <a:spLocks noGrp="1"/>
          </p:cNvSpPr>
          <p:nvPr>
            <p:ph type="title" idx="2"/>
          </p:nvPr>
        </p:nvSpPr>
        <p:spPr>
          <a:xfrm>
            <a:off x="4454920" y="1304450"/>
            <a:ext cx="5311200" cy="5376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Hệ thống bảo vệ và cảnh báo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Google Shape;197;p31"/>
          <p:cNvSpPr txBox="1">
            <a:spLocks/>
          </p:cNvSpPr>
          <p:nvPr/>
        </p:nvSpPr>
        <p:spPr>
          <a:xfrm>
            <a:off x="4454920" y="2130159"/>
            <a:ext cx="5311200" cy="537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None/>
              <a:defRPr sz="18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lvl="0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Phát 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video intro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Google Shape;197;p31"/>
          <p:cNvSpPr txBox="1">
            <a:spLocks/>
          </p:cNvSpPr>
          <p:nvPr/>
        </p:nvSpPr>
        <p:spPr>
          <a:xfrm>
            <a:off x="4454920" y="2955868"/>
            <a:ext cx="5311200" cy="537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None/>
              <a:defRPr sz="18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lvl="0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Xây dựng giao diện dựa theo ONE UI</a:t>
            </a:r>
            <a:endParaRPr lang="en-US" sz="20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Google Shape;197;p31"/>
          <p:cNvSpPr txBox="1">
            <a:spLocks/>
          </p:cNvSpPr>
          <p:nvPr/>
        </p:nvSpPr>
        <p:spPr>
          <a:xfrm>
            <a:off x="4454920" y="3781578"/>
            <a:ext cx="5311200" cy="537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None/>
              <a:defRPr sz="18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Kiểm thử pin và hiệu năng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>
            <a:spLocks noGrp="1"/>
          </p:cNvSpPr>
          <p:nvPr>
            <p:ph type="title"/>
          </p:nvPr>
        </p:nvSpPr>
        <p:spPr>
          <a:xfrm>
            <a:off x="4598900" y="1491800"/>
            <a:ext cx="3593700" cy="12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>
                <a:latin typeface="+mj-lt"/>
              </a:rPr>
              <a:t>1. </a:t>
            </a:r>
            <a:r>
              <a:rPr lang="es" smtClean="0">
                <a:latin typeface="+mj-lt"/>
              </a:rPr>
              <a:t>Hệ thống bảo vệ và cảnh báo</a:t>
            </a:r>
            <a:endParaRPr>
              <a:latin typeface="+mj-lt"/>
            </a:endParaRPr>
          </a:p>
        </p:txBody>
      </p:sp>
      <p:sp>
        <p:nvSpPr>
          <p:cNvPr id="234" name="Google Shape;234;p35"/>
          <p:cNvSpPr txBox="1">
            <a:spLocks noGrp="1"/>
          </p:cNvSpPr>
          <p:nvPr>
            <p:ph type="subTitle" idx="1"/>
          </p:nvPr>
        </p:nvSpPr>
        <p:spPr>
          <a:xfrm>
            <a:off x="4598900" y="2968192"/>
            <a:ext cx="29208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mtClean="0">
                <a:latin typeface="+mn-lt"/>
              </a:rPr>
              <a:t>Thiết bị sẽ báo động khi bị đánh cắp. </a:t>
            </a:r>
            <a:r>
              <a:rPr lang="en-US" smtClean="0">
                <a:latin typeface="+mn-lt"/>
              </a:rPr>
              <a:t>C</a:t>
            </a:r>
            <a:r>
              <a:rPr lang="es" smtClean="0">
                <a:latin typeface="+mn-lt"/>
              </a:rPr>
              <a:t>ác nút bấm được khóa lại</a:t>
            </a:r>
            <a:endParaRPr>
              <a:latin typeface="+mn-lt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7"/>
          <p:cNvSpPr/>
          <p:nvPr/>
        </p:nvSpPr>
        <p:spPr>
          <a:xfrm>
            <a:off x="2391440" y="1492918"/>
            <a:ext cx="4237715" cy="2671235"/>
          </a:xfrm>
          <a:custGeom>
            <a:avLst/>
            <a:gdLst/>
            <a:ahLst/>
            <a:cxnLst/>
            <a:rect l="l" t="t" r="r" b="b"/>
            <a:pathLst>
              <a:path w="69863" h="44038" extrusionOk="0">
                <a:moveTo>
                  <a:pt x="11582" y="37"/>
                </a:moveTo>
                <a:lnTo>
                  <a:pt x="19936" y="1873"/>
                </a:lnTo>
                <a:lnTo>
                  <a:pt x="12408" y="12876"/>
                </a:lnTo>
                <a:lnTo>
                  <a:pt x="11582" y="37"/>
                </a:lnTo>
                <a:close/>
                <a:moveTo>
                  <a:pt x="41893" y="12568"/>
                </a:moveTo>
                <a:lnTo>
                  <a:pt x="28167" y="17497"/>
                </a:lnTo>
                <a:lnTo>
                  <a:pt x="30520" y="12728"/>
                </a:lnTo>
                <a:lnTo>
                  <a:pt x="41893" y="12568"/>
                </a:lnTo>
                <a:close/>
                <a:moveTo>
                  <a:pt x="4177" y="12568"/>
                </a:moveTo>
                <a:lnTo>
                  <a:pt x="12334" y="12950"/>
                </a:lnTo>
                <a:lnTo>
                  <a:pt x="3881" y="18766"/>
                </a:lnTo>
                <a:lnTo>
                  <a:pt x="4177" y="12568"/>
                </a:lnTo>
                <a:close/>
                <a:moveTo>
                  <a:pt x="51294" y="10104"/>
                </a:moveTo>
                <a:lnTo>
                  <a:pt x="58342" y="14293"/>
                </a:lnTo>
                <a:lnTo>
                  <a:pt x="53635" y="19197"/>
                </a:lnTo>
                <a:lnTo>
                  <a:pt x="36693" y="26763"/>
                </a:lnTo>
                <a:lnTo>
                  <a:pt x="51208" y="10203"/>
                </a:lnTo>
                <a:lnTo>
                  <a:pt x="46538" y="19542"/>
                </a:lnTo>
                <a:lnTo>
                  <a:pt x="46575" y="19567"/>
                </a:lnTo>
                <a:lnTo>
                  <a:pt x="51294" y="10104"/>
                </a:lnTo>
                <a:close/>
                <a:moveTo>
                  <a:pt x="41967" y="12642"/>
                </a:moveTo>
                <a:lnTo>
                  <a:pt x="36607" y="26775"/>
                </a:lnTo>
                <a:lnTo>
                  <a:pt x="36607" y="26799"/>
                </a:lnTo>
                <a:lnTo>
                  <a:pt x="30188" y="25493"/>
                </a:lnTo>
                <a:lnTo>
                  <a:pt x="41967" y="12642"/>
                </a:lnTo>
                <a:close/>
                <a:moveTo>
                  <a:pt x="12371" y="12975"/>
                </a:moveTo>
                <a:lnTo>
                  <a:pt x="12371" y="12987"/>
                </a:lnTo>
                <a:lnTo>
                  <a:pt x="16757" y="29744"/>
                </a:lnTo>
                <a:lnTo>
                  <a:pt x="3894" y="18815"/>
                </a:lnTo>
                <a:lnTo>
                  <a:pt x="12371" y="12975"/>
                </a:lnTo>
                <a:close/>
                <a:moveTo>
                  <a:pt x="3931" y="18901"/>
                </a:moveTo>
                <a:lnTo>
                  <a:pt x="16757" y="29794"/>
                </a:lnTo>
                <a:lnTo>
                  <a:pt x="13603" y="31938"/>
                </a:lnTo>
                <a:lnTo>
                  <a:pt x="13615" y="31974"/>
                </a:lnTo>
                <a:lnTo>
                  <a:pt x="16757" y="29843"/>
                </a:lnTo>
                <a:lnTo>
                  <a:pt x="14675" y="38098"/>
                </a:lnTo>
                <a:lnTo>
                  <a:pt x="3931" y="18901"/>
                </a:lnTo>
                <a:close/>
                <a:moveTo>
                  <a:pt x="11533" y="0"/>
                </a:moveTo>
                <a:lnTo>
                  <a:pt x="12358" y="12889"/>
                </a:lnTo>
                <a:lnTo>
                  <a:pt x="12358" y="12889"/>
                </a:lnTo>
                <a:lnTo>
                  <a:pt x="5138" y="6543"/>
                </a:lnTo>
                <a:lnTo>
                  <a:pt x="5114" y="6580"/>
                </a:lnTo>
                <a:lnTo>
                  <a:pt x="12334" y="12913"/>
                </a:lnTo>
                <a:lnTo>
                  <a:pt x="4165" y="12531"/>
                </a:lnTo>
                <a:lnTo>
                  <a:pt x="1084" y="4535"/>
                </a:lnTo>
                <a:lnTo>
                  <a:pt x="1047" y="4547"/>
                </a:lnTo>
                <a:lnTo>
                  <a:pt x="4140" y="12556"/>
                </a:lnTo>
                <a:lnTo>
                  <a:pt x="3844" y="18729"/>
                </a:lnTo>
                <a:lnTo>
                  <a:pt x="37" y="10400"/>
                </a:lnTo>
                <a:lnTo>
                  <a:pt x="0" y="10412"/>
                </a:lnTo>
                <a:lnTo>
                  <a:pt x="3832" y="18803"/>
                </a:lnTo>
                <a:lnTo>
                  <a:pt x="3832" y="18815"/>
                </a:lnTo>
                <a:lnTo>
                  <a:pt x="14675" y="38148"/>
                </a:lnTo>
                <a:lnTo>
                  <a:pt x="12543" y="44025"/>
                </a:lnTo>
                <a:lnTo>
                  <a:pt x="12580" y="44037"/>
                </a:lnTo>
                <a:lnTo>
                  <a:pt x="14687" y="38184"/>
                </a:lnTo>
                <a:lnTo>
                  <a:pt x="16794" y="29855"/>
                </a:lnTo>
                <a:lnTo>
                  <a:pt x="18889" y="36041"/>
                </a:lnTo>
                <a:lnTo>
                  <a:pt x="18926" y="36028"/>
                </a:lnTo>
                <a:lnTo>
                  <a:pt x="16807" y="29794"/>
                </a:lnTo>
                <a:lnTo>
                  <a:pt x="16819" y="29744"/>
                </a:lnTo>
                <a:lnTo>
                  <a:pt x="16794" y="29757"/>
                </a:lnTo>
                <a:lnTo>
                  <a:pt x="12408" y="12950"/>
                </a:lnTo>
                <a:lnTo>
                  <a:pt x="30471" y="12728"/>
                </a:lnTo>
                <a:lnTo>
                  <a:pt x="28093" y="17571"/>
                </a:lnTo>
                <a:lnTo>
                  <a:pt x="28093" y="17571"/>
                </a:lnTo>
                <a:lnTo>
                  <a:pt x="41954" y="12593"/>
                </a:lnTo>
                <a:lnTo>
                  <a:pt x="30114" y="25518"/>
                </a:lnTo>
                <a:lnTo>
                  <a:pt x="36582" y="26836"/>
                </a:lnTo>
                <a:lnTo>
                  <a:pt x="34130" y="28685"/>
                </a:lnTo>
                <a:lnTo>
                  <a:pt x="34143" y="28709"/>
                </a:lnTo>
                <a:lnTo>
                  <a:pt x="36595" y="26861"/>
                </a:lnTo>
                <a:lnTo>
                  <a:pt x="35523" y="35498"/>
                </a:lnTo>
                <a:lnTo>
                  <a:pt x="35560" y="35498"/>
                </a:lnTo>
                <a:lnTo>
                  <a:pt x="36632" y="26873"/>
                </a:lnTo>
                <a:lnTo>
                  <a:pt x="40981" y="35190"/>
                </a:lnTo>
                <a:lnTo>
                  <a:pt x="41018" y="35178"/>
                </a:lnTo>
                <a:lnTo>
                  <a:pt x="36656" y="26824"/>
                </a:lnTo>
                <a:lnTo>
                  <a:pt x="53635" y="19234"/>
                </a:lnTo>
                <a:lnTo>
                  <a:pt x="59710" y="35942"/>
                </a:lnTo>
                <a:lnTo>
                  <a:pt x="59710" y="35954"/>
                </a:lnTo>
                <a:lnTo>
                  <a:pt x="69838" y="42509"/>
                </a:lnTo>
                <a:lnTo>
                  <a:pt x="69862" y="42485"/>
                </a:lnTo>
                <a:lnTo>
                  <a:pt x="59759" y="35942"/>
                </a:lnTo>
                <a:lnTo>
                  <a:pt x="62999" y="30533"/>
                </a:lnTo>
                <a:lnTo>
                  <a:pt x="62975" y="30508"/>
                </a:lnTo>
                <a:lnTo>
                  <a:pt x="59734" y="35905"/>
                </a:lnTo>
                <a:lnTo>
                  <a:pt x="53672" y="19222"/>
                </a:lnTo>
                <a:lnTo>
                  <a:pt x="58379" y="14306"/>
                </a:lnTo>
                <a:lnTo>
                  <a:pt x="58366" y="14293"/>
                </a:lnTo>
                <a:lnTo>
                  <a:pt x="58379" y="14269"/>
                </a:lnTo>
                <a:lnTo>
                  <a:pt x="51343" y="10104"/>
                </a:lnTo>
                <a:lnTo>
                  <a:pt x="62235" y="9648"/>
                </a:lnTo>
                <a:lnTo>
                  <a:pt x="68926" y="7356"/>
                </a:lnTo>
                <a:lnTo>
                  <a:pt x="68914" y="7319"/>
                </a:lnTo>
                <a:lnTo>
                  <a:pt x="62235" y="9599"/>
                </a:lnTo>
                <a:lnTo>
                  <a:pt x="51368" y="10067"/>
                </a:lnTo>
                <a:lnTo>
                  <a:pt x="51368" y="10067"/>
                </a:lnTo>
                <a:lnTo>
                  <a:pt x="58206" y="6642"/>
                </a:lnTo>
                <a:lnTo>
                  <a:pt x="58194" y="6629"/>
                </a:lnTo>
                <a:lnTo>
                  <a:pt x="58206" y="6605"/>
                </a:lnTo>
                <a:lnTo>
                  <a:pt x="52403" y="617"/>
                </a:lnTo>
                <a:lnTo>
                  <a:pt x="52378" y="641"/>
                </a:lnTo>
                <a:lnTo>
                  <a:pt x="58157" y="6605"/>
                </a:lnTo>
                <a:lnTo>
                  <a:pt x="51294" y="10055"/>
                </a:lnTo>
                <a:lnTo>
                  <a:pt x="50579" y="4227"/>
                </a:lnTo>
                <a:lnTo>
                  <a:pt x="50542" y="4227"/>
                </a:lnTo>
                <a:lnTo>
                  <a:pt x="51257" y="10067"/>
                </a:lnTo>
                <a:lnTo>
                  <a:pt x="51245" y="10079"/>
                </a:lnTo>
                <a:lnTo>
                  <a:pt x="51257" y="10079"/>
                </a:lnTo>
                <a:lnTo>
                  <a:pt x="36669" y="26713"/>
                </a:lnTo>
                <a:lnTo>
                  <a:pt x="42028" y="12544"/>
                </a:lnTo>
                <a:lnTo>
                  <a:pt x="46674" y="8921"/>
                </a:lnTo>
                <a:lnTo>
                  <a:pt x="46649" y="8884"/>
                </a:lnTo>
                <a:lnTo>
                  <a:pt x="42016" y="12507"/>
                </a:lnTo>
                <a:lnTo>
                  <a:pt x="33921" y="1245"/>
                </a:lnTo>
                <a:lnTo>
                  <a:pt x="33896" y="1270"/>
                </a:lnTo>
                <a:lnTo>
                  <a:pt x="41967" y="12531"/>
                </a:lnTo>
                <a:lnTo>
                  <a:pt x="30533" y="12679"/>
                </a:lnTo>
                <a:lnTo>
                  <a:pt x="30533" y="12679"/>
                </a:lnTo>
                <a:lnTo>
                  <a:pt x="32824" y="8034"/>
                </a:lnTo>
                <a:lnTo>
                  <a:pt x="32787" y="8022"/>
                </a:lnTo>
                <a:lnTo>
                  <a:pt x="30496" y="12679"/>
                </a:lnTo>
                <a:lnTo>
                  <a:pt x="12420" y="12926"/>
                </a:lnTo>
                <a:lnTo>
                  <a:pt x="12420" y="12926"/>
                </a:lnTo>
                <a:lnTo>
                  <a:pt x="19985" y="1886"/>
                </a:lnTo>
                <a:lnTo>
                  <a:pt x="19998" y="1861"/>
                </a:lnTo>
                <a:lnTo>
                  <a:pt x="1153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7" name="Google Shape;627;p47"/>
          <p:cNvGrpSpPr/>
          <p:nvPr/>
        </p:nvGrpSpPr>
        <p:grpSpPr>
          <a:xfrm>
            <a:off x="2346444" y="1398064"/>
            <a:ext cx="4326699" cy="2814933"/>
            <a:chOff x="2732000" y="1526850"/>
            <a:chExt cx="1783250" cy="1160175"/>
          </a:xfrm>
        </p:grpSpPr>
        <p:sp>
          <p:nvSpPr>
            <p:cNvPr id="628" name="Google Shape;628;p47"/>
            <p:cNvSpPr/>
            <p:nvPr/>
          </p:nvSpPr>
          <p:spPr>
            <a:xfrm>
              <a:off x="3766400" y="1850425"/>
              <a:ext cx="68700" cy="62425"/>
            </a:xfrm>
            <a:custGeom>
              <a:avLst/>
              <a:gdLst/>
              <a:ahLst/>
              <a:cxnLst/>
              <a:rect l="l" t="t" r="r" b="b"/>
              <a:pathLst>
                <a:path w="2748" h="2497" extrusionOk="0">
                  <a:moveTo>
                    <a:pt x="1371" y="1"/>
                  </a:moveTo>
                  <a:cubicBezTo>
                    <a:pt x="1277" y="1"/>
                    <a:pt x="1180" y="12"/>
                    <a:pt x="1084" y="35"/>
                  </a:cubicBezTo>
                  <a:cubicBezTo>
                    <a:pt x="407" y="195"/>
                    <a:pt x="0" y="861"/>
                    <a:pt x="160" y="1538"/>
                  </a:cubicBezTo>
                  <a:cubicBezTo>
                    <a:pt x="287" y="2108"/>
                    <a:pt x="801" y="2497"/>
                    <a:pt x="1364" y="2497"/>
                  </a:cubicBezTo>
                  <a:cubicBezTo>
                    <a:pt x="1459" y="2497"/>
                    <a:pt x="1555" y="2486"/>
                    <a:pt x="1651" y="2462"/>
                  </a:cubicBezTo>
                  <a:cubicBezTo>
                    <a:pt x="2329" y="2302"/>
                    <a:pt x="2748" y="1637"/>
                    <a:pt x="2588" y="959"/>
                  </a:cubicBezTo>
                  <a:cubicBezTo>
                    <a:pt x="2450" y="390"/>
                    <a:pt x="1934" y="1"/>
                    <a:pt x="13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7"/>
            <p:cNvSpPr/>
            <p:nvPr/>
          </p:nvSpPr>
          <p:spPr>
            <a:xfrm>
              <a:off x="3469450" y="2168575"/>
              <a:ext cx="68700" cy="62550"/>
            </a:xfrm>
            <a:custGeom>
              <a:avLst/>
              <a:gdLst/>
              <a:ahLst/>
              <a:cxnLst/>
              <a:rect l="l" t="t" r="r" b="b"/>
              <a:pathLst>
                <a:path w="2748" h="2502" extrusionOk="0">
                  <a:moveTo>
                    <a:pt x="1374" y="0"/>
                  </a:moveTo>
                  <a:cubicBezTo>
                    <a:pt x="1054" y="0"/>
                    <a:pt x="733" y="123"/>
                    <a:pt x="493" y="370"/>
                  </a:cubicBezTo>
                  <a:cubicBezTo>
                    <a:pt x="0" y="850"/>
                    <a:pt x="0" y="1639"/>
                    <a:pt x="493" y="2132"/>
                  </a:cubicBezTo>
                  <a:cubicBezTo>
                    <a:pt x="733" y="2378"/>
                    <a:pt x="1054" y="2501"/>
                    <a:pt x="1374" y="2501"/>
                  </a:cubicBezTo>
                  <a:cubicBezTo>
                    <a:pt x="1694" y="2501"/>
                    <a:pt x="2015" y="2378"/>
                    <a:pt x="2255" y="2132"/>
                  </a:cubicBezTo>
                  <a:cubicBezTo>
                    <a:pt x="2748" y="1639"/>
                    <a:pt x="2748" y="850"/>
                    <a:pt x="2255" y="370"/>
                  </a:cubicBezTo>
                  <a:cubicBezTo>
                    <a:pt x="2015" y="123"/>
                    <a:pt x="1694" y="0"/>
                    <a:pt x="13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7"/>
            <p:cNvSpPr/>
            <p:nvPr/>
          </p:nvSpPr>
          <p:spPr>
            <a:xfrm>
              <a:off x="4059625" y="2013625"/>
              <a:ext cx="73050" cy="62500"/>
            </a:xfrm>
            <a:custGeom>
              <a:avLst/>
              <a:gdLst/>
              <a:ahLst/>
              <a:cxnLst/>
              <a:rect l="l" t="t" r="r" b="b"/>
              <a:pathLst>
                <a:path w="2922" h="2500" extrusionOk="0">
                  <a:moveTo>
                    <a:pt x="1258" y="1"/>
                  </a:moveTo>
                  <a:cubicBezTo>
                    <a:pt x="568" y="1"/>
                    <a:pt x="1" y="555"/>
                    <a:pt x="1" y="1245"/>
                  </a:cubicBezTo>
                  <a:cubicBezTo>
                    <a:pt x="1" y="1997"/>
                    <a:pt x="624" y="2499"/>
                    <a:pt x="1267" y="2499"/>
                  </a:cubicBezTo>
                  <a:cubicBezTo>
                    <a:pt x="1573" y="2499"/>
                    <a:pt x="1883" y="2386"/>
                    <a:pt x="2133" y="2132"/>
                  </a:cubicBezTo>
                  <a:cubicBezTo>
                    <a:pt x="2921" y="1344"/>
                    <a:pt x="2367" y="1"/>
                    <a:pt x="12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7"/>
            <p:cNvSpPr/>
            <p:nvPr/>
          </p:nvSpPr>
          <p:spPr>
            <a:xfrm>
              <a:off x="4163450" y="1701900"/>
              <a:ext cx="73025" cy="62575"/>
            </a:xfrm>
            <a:custGeom>
              <a:avLst/>
              <a:gdLst/>
              <a:ahLst/>
              <a:cxnLst/>
              <a:rect l="l" t="t" r="r" b="b"/>
              <a:pathLst>
                <a:path w="2921" h="2503" extrusionOk="0">
                  <a:moveTo>
                    <a:pt x="1676" y="0"/>
                  </a:moveTo>
                  <a:cubicBezTo>
                    <a:pt x="567" y="0"/>
                    <a:pt x="0" y="1343"/>
                    <a:pt x="789" y="2132"/>
                  </a:cubicBezTo>
                  <a:cubicBezTo>
                    <a:pt x="1045" y="2388"/>
                    <a:pt x="1359" y="2502"/>
                    <a:pt x="1667" y="2502"/>
                  </a:cubicBezTo>
                  <a:cubicBezTo>
                    <a:pt x="2308" y="2502"/>
                    <a:pt x="2920" y="2006"/>
                    <a:pt x="2920" y="1257"/>
                  </a:cubicBezTo>
                  <a:cubicBezTo>
                    <a:pt x="2920" y="567"/>
                    <a:pt x="2366" y="0"/>
                    <a:pt x="16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7"/>
            <p:cNvSpPr/>
            <p:nvPr/>
          </p:nvSpPr>
          <p:spPr>
            <a:xfrm>
              <a:off x="3076400" y="2487150"/>
              <a:ext cx="68700" cy="62400"/>
            </a:xfrm>
            <a:custGeom>
              <a:avLst/>
              <a:gdLst/>
              <a:ahLst/>
              <a:cxnLst/>
              <a:rect l="l" t="t" r="r" b="b"/>
              <a:pathLst>
                <a:path w="2748" h="2496" extrusionOk="0">
                  <a:moveTo>
                    <a:pt x="1384" y="0"/>
                  </a:moveTo>
                  <a:cubicBezTo>
                    <a:pt x="1289" y="0"/>
                    <a:pt x="1193" y="11"/>
                    <a:pt x="1097" y="34"/>
                  </a:cubicBezTo>
                  <a:cubicBezTo>
                    <a:pt x="419" y="195"/>
                    <a:pt x="0" y="860"/>
                    <a:pt x="160" y="1538"/>
                  </a:cubicBezTo>
                  <a:cubicBezTo>
                    <a:pt x="297" y="2107"/>
                    <a:pt x="813" y="2496"/>
                    <a:pt x="1376" y="2496"/>
                  </a:cubicBezTo>
                  <a:cubicBezTo>
                    <a:pt x="1471" y="2496"/>
                    <a:pt x="1568" y="2485"/>
                    <a:pt x="1664" y="2462"/>
                  </a:cubicBezTo>
                  <a:cubicBezTo>
                    <a:pt x="2341" y="2302"/>
                    <a:pt x="2748" y="1636"/>
                    <a:pt x="2600" y="959"/>
                  </a:cubicBezTo>
                  <a:cubicBezTo>
                    <a:pt x="2463" y="389"/>
                    <a:pt x="1947" y="0"/>
                    <a:pt x="1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7"/>
            <p:cNvSpPr/>
            <p:nvPr/>
          </p:nvSpPr>
          <p:spPr>
            <a:xfrm>
              <a:off x="3138925" y="2281300"/>
              <a:ext cx="73025" cy="62575"/>
            </a:xfrm>
            <a:custGeom>
              <a:avLst/>
              <a:gdLst/>
              <a:ahLst/>
              <a:cxnLst/>
              <a:rect l="l" t="t" r="r" b="b"/>
              <a:pathLst>
                <a:path w="2921" h="2503" extrusionOk="0">
                  <a:moveTo>
                    <a:pt x="1261" y="1"/>
                  </a:moveTo>
                  <a:cubicBezTo>
                    <a:pt x="620" y="1"/>
                    <a:pt x="0" y="500"/>
                    <a:pt x="0" y="1258"/>
                  </a:cubicBezTo>
                  <a:cubicBezTo>
                    <a:pt x="0" y="1948"/>
                    <a:pt x="567" y="2502"/>
                    <a:pt x="1257" y="2502"/>
                  </a:cubicBezTo>
                  <a:cubicBezTo>
                    <a:pt x="2366" y="2502"/>
                    <a:pt x="2921" y="1159"/>
                    <a:pt x="2132" y="370"/>
                  </a:cubicBezTo>
                  <a:cubicBezTo>
                    <a:pt x="1881" y="115"/>
                    <a:pt x="1568" y="1"/>
                    <a:pt x="1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7"/>
            <p:cNvSpPr/>
            <p:nvPr/>
          </p:nvSpPr>
          <p:spPr>
            <a:xfrm>
              <a:off x="3187900" y="2440550"/>
              <a:ext cx="62550" cy="62575"/>
            </a:xfrm>
            <a:custGeom>
              <a:avLst/>
              <a:gdLst/>
              <a:ahLst/>
              <a:cxnLst/>
              <a:rect l="l" t="t" r="r" b="b"/>
              <a:pathLst>
                <a:path w="2502" h="2503" extrusionOk="0">
                  <a:moveTo>
                    <a:pt x="1245" y="1"/>
                  </a:moveTo>
                  <a:cubicBezTo>
                    <a:pt x="555" y="1"/>
                    <a:pt x="0" y="568"/>
                    <a:pt x="0" y="1245"/>
                  </a:cubicBezTo>
                  <a:cubicBezTo>
                    <a:pt x="0" y="1935"/>
                    <a:pt x="555" y="2502"/>
                    <a:pt x="1245" y="2502"/>
                  </a:cubicBezTo>
                  <a:cubicBezTo>
                    <a:pt x="1935" y="2502"/>
                    <a:pt x="2502" y="1935"/>
                    <a:pt x="2502" y="1245"/>
                  </a:cubicBezTo>
                  <a:cubicBezTo>
                    <a:pt x="2502" y="568"/>
                    <a:pt x="1935" y="1"/>
                    <a:pt x="12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7"/>
            <p:cNvSpPr/>
            <p:nvPr/>
          </p:nvSpPr>
          <p:spPr>
            <a:xfrm>
              <a:off x="3536275" y="1737400"/>
              <a:ext cx="68725" cy="62425"/>
            </a:xfrm>
            <a:custGeom>
              <a:avLst/>
              <a:gdLst/>
              <a:ahLst/>
              <a:cxnLst/>
              <a:rect l="l" t="t" r="r" b="b"/>
              <a:pathLst>
                <a:path w="2749" h="2497" extrusionOk="0">
                  <a:moveTo>
                    <a:pt x="1376" y="0"/>
                  </a:moveTo>
                  <a:cubicBezTo>
                    <a:pt x="1281" y="0"/>
                    <a:pt x="1183" y="11"/>
                    <a:pt x="1085" y="34"/>
                  </a:cubicBezTo>
                  <a:cubicBezTo>
                    <a:pt x="420" y="194"/>
                    <a:pt x="1" y="872"/>
                    <a:pt x="161" y="1537"/>
                  </a:cubicBezTo>
                  <a:cubicBezTo>
                    <a:pt x="298" y="2116"/>
                    <a:pt x="802" y="2496"/>
                    <a:pt x="1368" y="2496"/>
                  </a:cubicBezTo>
                  <a:cubicBezTo>
                    <a:pt x="1465" y="2496"/>
                    <a:pt x="1565" y="2485"/>
                    <a:pt x="1664" y="2462"/>
                  </a:cubicBezTo>
                  <a:cubicBezTo>
                    <a:pt x="2330" y="2314"/>
                    <a:pt x="2749" y="1636"/>
                    <a:pt x="2588" y="958"/>
                  </a:cubicBezTo>
                  <a:cubicBezTo>
                    <a:pt x="2451" y="389"/>
                    <a:pt x="1944" y="0"/>
                    <a:pt x="13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7"/>
            <p:cNvSpPr/>
            <p:nvPr/>
          </p:nvSpPr>
          <p:spPr>
            <a:xfrm>
              <a:off x="4294050" y="2299775"/>
              <a:ext cx="73025" cy="62375"/>
            </a:xfrm>
            <a:custGeom>
              <a:avLst/>
              <a:gdLst/>
              <a:ahLst/>
              <a:cxnLst/>
              <a:rect l="l" t="t" r="r" b="b"/>
              <a:pathLst>
                <a:path w="2921" h="2495" extrusionOk="0">
                  <a:moveTo>
                    <a:pt x="1223" y="1"/>
                  </a:moveTo>
                  <a:cubicBezTo>
                    <a:pt x="543" y="1"/>
                    <a:pt x="1" y="563"/>
                    <a:pt x="1" y="1246"/>
                  </a:cubicBezTo>
                  <a:cubicBezTo>
                    <a:pt x="1" y="1998"/>
                    <a:pt x="618" y="2495"/>
                    <a:pt x="1262" y="2495"/>
                  </a:cubicBezTo>
                  <a:cubicBezTo>
                    <a:pt x="1567" y="2495"/>
                    <a:pt x="1878" y="2383"/>
                    <a:pt x="2132" y="2133"/>
                  </a:cubicBezTo>
                  <a:cubicBezTo>
                    <a:pt x="2921" y="1344"/>
                    <a:pt x="2354" y="1"/>
                    <a:pt x="1245" y="1"/>
                  </a:cubicBezTo>
                  <a:cubicBezTo>
                    <a:pt x="1238" y="1"/>
                    <a:pt x="1230" y="1"/>
                    <a:pt x="1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7"/>
            <p:cNvSpPr/>
            <p:nvPr/>
          </p:nvSpPr>
          <p:spPr>
            <a:xfrm>
              <a:off x="3983250" y="1642450"/>
              <a:ext cx="72925" cy="62550"/>
            </a:xfrm>
            <a:custGeom>
              <a:avLst/>
              <a:gdLst/>
              <a:ahLst/>
              <a:cxnLst/>
              <a:rect l="l" t="t" r="r" b="b"/>
              <a:pathLst>
                <a:path w="2917" h="2502" extrusionOk="0">
                  <a:moveTo>
                    <a:pt x="1260" y="0"/>
                  </a:moveTo>
                  <a:cubicBezTo>
                    <a:pt x="1255" y="0"/>
                    <a:pt x="1250" y="0"/>
                    <a:pt x="1245" y="0"/>
                  </a:cubicBezTo>
                  <a:cubicBezTo>
                    <a:pt x="555" y="0"/>
                    <a:pt x="0" y="555"/>
                    <a:pt x="0" y="1245"/>
                  </a:cubicBezTo>
                  <a:cubicBezTo>
                    <a:pt x="0" y="2003"/>
                    <a:pt x="614" y="2502"/>
                    <a:pt x="1256" y="2502"/>
                  </a:cubicBezTo>
                  <a:cubicBezTo>
                    <a:pt x="1563" y="2502"/>
                    <a:pt x="1876" y="2387"/>
                    <a:pt x="2132" y="2132"/>
                  </a:cubicBezTo>
                  <a:cubicBezTo>
                    <a:pt x="2917" y="1347"/>
                    <a:pt x="2359" y="0"/>
                    <a:pt x="1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7"/>
            <p:cNvSpPr/>
            <p:nvPr/>
          </p:nvSpPr>
          <p:spPr>
            <a:xfrm>
              <a:off x="2742800" y="1650150"/>
              <a:ext cx="68700" cy="62550"/>
            </a:xfrm>
            <a:custGeom>
              <a:avLst/>
              <a:gdLst/>
              <a:ahLst/>
              <a:cxnLst/>
              <a:rect l="l" t="t" r="r" b="b"/>
              <a:pathLst>
                <a:path w="2748" h="2502" extrusionOk="0">
                  <a:moveTo>
                    <a:pt x="1374" y="0"/>
                  </a:moveTo>
                  <a:cubicBezTo>
                    <a:pt x="1054" y="0"/>
                    <a:pt x="733" y="124"/>
                    <a:pt x="493" y="370"/>
                  </a:cubicBezTo>
                  <a:cubicBezTo>
                    <a:pt x="0" y="850"/>
                    <a:pt x="0" y="1639"/>
                    <a:pt x="493" y="2132"/>
                  </a:cubicBezTo>
                  <a:cubicBezTo>
                    <a:pt x="733" y="2378"/>
                    <a:pt x="1054" y="2502"/>
                    <a:pt x="1374" y="2502"/>
                  </a:cubicBezTo>
                  <a:cubicBezTo>
                    <a:pt x="1694" y="2502"/>
                    <a:pt x="2015" y="2378"/>
                    <a:pt x="2255" y="2132"/>
                  </a:cubicBezTo>
                  <a:cubicBezTo>
                    <a:pt x="2748" y="1639"/>
                    <a:pt x="2748" y="850"/>
                    <a:pt x="2255" y="370"/>
                  </a:cubicBezTo>
                  <a:cubicBezTo>
                    <a:pt x="2015" y="124"/>
                    <a:pt x="1694" y="0"/>
                    <a:pt x="13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7"/>
            <p:cNvSpPr/>
            <p:nvPr/>
          </p:nvSpPr>
          <p:spPr>
            <a:xfrm>
              <a:off x="3338825" y="1526850"/>
              <a:ext cx="68425" cy="62400"/>
            </a:xfrm>
            <a:custGeom>
              <a:avLst/>
              <a:gdLst/>
              <a:ahLst/>
              <a:cxnLst/>
              <a:rect l="l" t="t" r="r" b="b"/>
              <a:pathLst>
                <a:path w="2737" h="2496" extrusionOk="0">
                  <a:moveTo>
                    <a:pt x="1369" y="1"/>
                  </a:moveTo>
                  <a:cubicBezTo>
                    <a:pt x="1048" y="1"/>
                    <a:pt x="728" y="121"/>
                    <a:pt x="482" y="361"/>
                  </a:cubicBezTo>
                  <a:cubicBezTo>
                    <a:pt x="1" y="854"/>
                    <a:pt x="1" y="1642"/>
                    <a:pt x="482" y="2135"/>
                  </a:cubicBezTo>
                  <a:cubicBezTo>
                    <a:pt x="728" y="2376"/>
                    <a:pt x="1048" y="2496"/>
                    <a:pt x="1369" y="2496"/>
                  </a:cubicBezTo>
                  <a:cubicBezTo>
                    <a:pt x="1689" y="2496"/>
                    <a:pt x="2009" y="2376"/>
                    <a:pt x="2256" y="2135"/>
                  </a:cubicBezTo>
                  <a:cubicBezTo>
                    <a:pt x="2736" y="1642"/>
                    <a:pt x="2736" y="854"/>
                    <a:pt x="2256" y="361"/>
                  </a:cubicBezTo>
                  <a:cubicBezTo>
                    <a:pt x="2009" y="121"/>
                    <a:pt x="1689" y="1"/>
                    <a:pt x="13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7"/>
            <p:cNvSpPr/>
            <p:nvPr/>
          </p:nvSpPr>
          <p:spPr>
            <a:xfrm>
              <a:off x="2812725" y="2006775"/>
              <a:ext cx="68400" cy="62400"/>
            </a:xfrm>
            <a:custGeom>
              <a:avLst/>
              <a:gdLst/>
              <a:ahLst/>
              <a:cxnLst/>
              <a:rect l="l" t="t" r="r" b="b"/>
              <a:pathLst>
                <a:path w="2736" h="2496" extrusionOk="0">
                  <a:moveTo>
                    <a:pt x="1368" y="0"/>
                  </a:moveTo>
                  <a:cubicBezTo>
                    <a:pt x="1047" y="0"/>
                    <a:pt x="727" y="121"/>
                    <a:pt x="481" y="361"/>
                  </a:cubicBezTo>
                  <a:cubicBezTo>
                    <a:pt x="0" y="854"/>
                    <a:pt x="0" y="1642"/>
                    <a:pt x="481" y="2135"/>
                  </a:cubicBezTo>
                  <a:cubicBezTo>
                    <a:pt x="727" y="2375"/>
                    <a:pt x="1047" y="2495"/>
                    <a:pt x="1368" y="2495"/>
                  </a:cubicBezTo>
                  <a:cubicBezTo>
                    <a:pt x="1688" y="2495"/>
                    <a:pt x="2008" y="2375"/>
                    <a:pt x="2255" y="2135"/>
                  </a:cubicBezTo>
                  <a:cubicBezTo>
                    <a:pt x="2735" y="1642"/>
                    <a:pt x="2735" y="854"/>
                    <a:pt x="2255" y="361"/>
                  </a:cubicBezTo>
                  <a:cubicBezTo>
                    <a:pt x="2008" y="121"/>
                    <a:pt x="1688" y="0"/>
                    <a:pt x="1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7"/>
            <p:cNvSpPr/>
            <p:nvPr/>
          </p:nvSpPr>
          <p:spPr>
            <a:xfrm>
              <a:off x="3025250" y="1857425"/>
              <a:ext cx="72725" cy="62575"/>
            </a:xfrm>
            <a:custGeom>
              <a:avLst/>
              <a:gdLst/>
              <a:ahLst/>
              <a:cxnLst/>
              <a:rect l="l" t="t" r="r" b="b"/>
              <a:pathLst>
                <a:path w="2909" h="2503" extrusionOk="0">
                  <a:moveTo>
                    <a:pt x="1254" y="1"/>
                  </a:moveTo>
                  <a:cubicBezTo>
                    <a:pt x="614" y="1"/>
                    <a:pt x="1" y="497"/>
                    <a:pt x="1" y="1246"/>
                  </a:cubicBezTo>
                  <a:cubicBezTo>
                    <a:pt x="1" y="1936"/>
                    <a:pt x="555" y="2503"/>
                    <a:pt x="1245" y="2503"/>
                  </a:cubicBezTo>
                  <a:cubicBezTo>
                    <a:pt x="2354" y="2503"/>
                    <a:pt x="2909" y="1160"/>
                    <a:pt x="2132" y="371"/>
                  </a:cubicBezTo>
                  <a:cubicBezTo>
                    <a:pt x="1877" y="115"/>
                    <a:pt x="1562" y="1"/>
                    <a:pt x="12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7"/>
            <p:cNvSpPr/>
            <p:nvPr/>
          </p:nvSpPr>
          <p:spPr>
            <a:xfrm>
              <a:off x="2844125" y="1700725"/>
              <a:ext cx="68725" cy="62425"/>
            </a:xfrm>
            <a:custGeom>
              <a:avLst/>
              <a:gdLst/>
              <a:ahLst/>
              <a:cxnLst/>
              <a:rect l="l" t="t" r="r" b="b"/>
              <a:pathLst>
                <a:path w="2749" h="2497" extrusionOk="0">
                  <a:moveTo>
                    <a:pt x="1385" y="1"/>
                  </a:moveTo>
                  <a:cubicBezTo>
                    <a:pt x="1290" y="1"/>
                    <a:pt x="1193" y="12"/>
                    <a:pt x="1097" y="35"/>
                  </a:cubicBezTo>
                  <a:cubicBezTo>
                    <a:pt x="420" y="195"/>
                    <a:pt x="1" y="860"/>
                    <a:pt x="161" y="1538"/>
                  </a:cubicBezTo>
                  <a:cubicBezTo>
                    <a:pt x="298" y="2108"/>
                    <a:pt x="814" y="2496"/>
                    <a:pt x="1377" y="2496"/>
                  </a:cubicBezTo>
                  <a:cubicBezTo>
                    <a:pt x="1472" y="2496"/>
                    <a:pt x="1568" y="2485"/>
                    <a:pt x="1664" y="2462"/>
                  </a:cubicBezTo>
                  <a:cubicBezTo>
                    <a:pt x="2342" y="2302"/>
                    <a:pt x="2749" y="1637"/>
                    <a:pt x="2601" y="959"/>
                  </a:cubicBezTo>
                  <a:cubicBezTo>
                    <a:pt x="2464" y="390"/>
                    <a:pt x="1948" y="1"/>
                    <a:pt x="13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7"/>
            <p:cNvSpPr/>
            <p:nvPr/>
          </p:nvSpPr>
          <p:spPr>
            <a:xfrm>
              <a:off x="3873900" y="1758625"/>
              <a:ext cx="68700" cy="62425"/>
            </a:xfrm>
            <a:custGeom>
              <a:avLst/>
              <a:gdLst/>
              <a:ahLst/>
              <a:cxnLst/>
              <a:rect l="l" t="t" r="r" b="b"/>
              <a:pathLst>
                <a:path w="2748" h="2497" extrusionOk="0">
                  <a:moveTo>
                    <a:pt x="1389" y="1"/>
                  </a:moveTo>
                  <a:cubicBezTo>
                    <a:pt x="1293" y="1"/>
                    <a:pt x="1195" y="12"/>
                    <a:pt x="1097" y="35"/>
                  </a:cubicBezTo>
                  <a:cubicBezTo>
                    <a:pt x="419" y="183"/>
                    <a:pt x="0" y="861"/>
                    <a:pt x="160" y="1526"/>
                  </a:cubicBezTo>
                  <a:cubicBezTo>
                    <a:pt x="297" y="2106"/>
                    <a:pt x="814" y="2497"/>
                    <a:pt x="1377" y="2497"/>
                  </a:cubicBezTo>
                  <a:cubicBezTo>
                    <a:pt x="1472" y="2497"/>
                    <a:pt x="1568" y="2486"/>
                    <a:pt x="1664" y="2463"/>
                  </a:cubicBezTo>
                  <a:cubicBezTo>
                    <a:pt x="2341" y="2303"/>
                    <a:pt x="2748" y="1625"/>
                    <a:pt x="2588" y="959"/>
                  </a:cubicBezTo>
                  <a:cubicBezTo>
                    <a:pt x="2462" y="381"/>
                    <a:pt x="1950" y="1"/>
                    <a:pt x="1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7"/>
            <p:cNvSpPr/>
            <p:nvPr/>
          </p:nvSpPr>
          <p:spPr>
            <a:xfrm>
              <a:off x="4437900" y="1719900"/>
              <a:ext cx="70875" cy="62425"/>
            </a:xfrm>
            <a:custGeom>
              <a:avLst/>
              <a:gdLst/>
              <a:ahLst/>
              <a:cxnLst/>
              <a:rect l="l" t="t" r="r" b="b"/>
              <a:pathLst>
                <a:path w="2835" h="2497" extrusionOk="0">
                  <a:moveTo>
                    <a:pt x="1416" y="0"/>
                  </a:moveTo>
                  <a:cubicBezTo>
                    <a:pt x="1256" y="0"/>
                    <a:pt x="1094" y="30"/>
                    <a:pt x="937" y="93"/>
                  </a:cubicBezTo>
                  <a:cubicBezTo>
                    <a:pt x="309" y="352"/>
                    <a:pt x="1" y="1092"/>
                    <a:pt x="272" y="1732"/>
                  </a:cubicBezTo>
                  <a:cubicBezTo>
                    <a:pt x="466" y="2205"/>
                    <a:pt x="926" y="2496"/>
                    <a:pt x="1414" y="2496"/>
                  </a:cubicBezTo>
                  <a:cubicBezTo>
                    <a:pt x="1575" y="2496"/>
                    <a:pt x="1739" y="2465"/>
                    <a:pt x="1898" y="2398"/>
                  </a:cubicBezTo>
                  <a:cubicBezTo>
                    <a:pt x="2539" y="2139"/>
                    <a:pt x="2835" y="1412"/>
                    <a:pt x="2576" y="771"/>
                  </a:cubicBezTo>
                  <a:cubicBezTo>
                    <a:pt x="2380" y="287"/>
                    <a:pt x="1911" y="0"/>
                    <a:pt x="1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7"/>
            <p:cNvSpPr/>
            <p:nvPr/>
          </p:nvSpPr>
          <p:spPr>
            <a:xfrm>
              <a:off x="3885600" y="2022800"/>
              <a:ext cx="68725" cy="62400"/>
            </a:xfrm>
            <a:custGeom>
              <a:avLst/>
              <a:gdLst/>
              <a:ahLst/>
              <a:cxnLst/>
              <a:rect l="l" t="t" r="r" b="b"/>
              <a:pathLst>
                <a:path w="2749" h="2496" extrusionOk="0">
                  <a:moveTo>
                    <a:pt x="1374" y="0"/>
                  </a:moveTo>
                  <a:cubicBezTo>
                    <a:pt x="1054" y="0"/>
                    <a:pt x="734" y="120"/>
                    <a:pt x="493" y="360"/>
                  </a:cubicBezTo>
                  <a:cubicBezTo>
                    <a:pt x="0" y="853"/>
                    <a:pt x="0" y="1642"/>
                    <a:pt x="493" y="2135"/>
                  </a:cubicBezTo>
                  <a:cubicBezTo>
                    <a:pt x="734" y="2375"/>
                    <a:pt x="1054" y="2495"/>
                    <a:pt x="1374" y="2495"/>
                  </a:cubicBezTo>
                  <a:cubicBezTo>
                    <a:pt x="1695" y="2495"/>
                    <a:pt x="2015" y="2375"/>
                    <a:pt x="2255" y="2135"/>
                  </a:cubicBezTo>
                  <a:cubicBezTo>
                    <a:pt x="2748" y="1642"/>
                    <a:pt x="2748" y="853"/>
                    <a:pt x="2255" y="360"/>
                  </a:cubicBezTo>
                  <a:cubicBezTo>
                    <a:pt x="2015" y="120"/>
                    <a:pt x="1695" y="0"/>
                    <a:pt x="13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7"/>
            <p:cNvSpPr/>
            <p:nvPr/>
          </p:nvSpPr>
          <p:spPr>
            <a:xfrm>
              <a:off x="3596350" y="2418150"/>
              <a:ext cx="68725" cy="62400"/>
            </a:xfrm>
            <a:custGeom>
              <a:avLst/>
              <a:gdLst/>
              <a:ahLst/>
              <a:cxnLst/>
              <a:rect l="l" t="t" r="r" b="b"/>
              <a:pathLst>
                <a:path w="2749" h="2496" extrusionOk="0">
                  <a:moveTo>
                    <a:pt x="1376" y="0"/>
                  </a:moveTo>
                  <a:cubicBezTo>
                    <a:pt x="1280" y="0"/>
                    <a:pt x="1183" y="11"/>
                    <a:pt x="1085" y="34"/>
                  </a:cubicBezTo>
                  <a:cubicBezTo>
                    <a:pt x="420" y="195"/>
                    <a:pt x="1" y="860"/>
                    <a:pt x="161" y="1538"/>
                  </a:cubicBezTo>
                  <a:cubicBezTo>
                    <a:pt x="298" y="2107"/>
                    <a:pt x="805" y="2496"/>
                    <a:pt x="1373" y="2496"/>
                  </a:cubicBezTo>
                  <a:cubicBezTo>
                    <a:pt x="1469" y="2496"/>
                    <a:pt x="1566" y="2485"/>
                    <a:pt x="1664" y="2462"/>
                  </a:cubicBezTo>
                  <a:cubicBezTo>
                    <a:pt x="2329" y="2302"/>
                    <a:pt x="2748" y="1636"/>
                    <a:pt x="2588" y="959"/>
                  </a:cubicBezTo>
                  <a:cubicBezTo>
                    <a:pt x="2451" y="389"/>
                    <a:pt x="1944" y="0"/>
                    <a:pt x="13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7"/>
            <p:cNvSpPr/>
            <p:nvPr/>
          </p:nvSpPr>
          <p:spPr>
            <a:xfrm>
              <a:off x="3004925" y="1537175"/>
              <a:ext cx="68725" cy="62625"/>
            </a:xfrm>
            <a:custGeom>
              <a:avLst/>
              <a:gdLst/>
              <a:ahLst/>
              <a:cxnLst/>
              <a:rect l="l" t="t" r="r" b="b"/>
              <a:pathLst>
                <a:path w="2749" h="2505" extrusionOk="0">
                  <a:moveTo>
                    <a:pt x="1384" y="0"/>
                  </a:moveTo>
                  <a:cubicBezTo>
                    <a:pt x="1289" y="0"/>
                    <a:pt x="1193" y="11"/>
                    <a:pt x="1097" y="34"/>
                  </a:cubicBezTo>
                  <a:cubicBezTo>
                    <a:pt x="420" y="194"/>
                    <a:pt x="1" y="872"/>
                    <a:pt x="161" y="1538"/>
                  </a:cubicBezTo>
                  <a:cubicBezTo>
                    <a:pt x="299" y="2122"/>
                    <a:pt x="821" y="2504"/>
                    <a:pt x="1389" y="2504"/>
                  </a:cubicBezTo>
                  <a:cubicBezTo>
                    <a:pt x="1480" y="2504"/>
                    <a:pt x="1572" y="2494"/>
                    <a:pt x="1664" y="2474"/>
                  </a:cubicBezTo>
                  <a:cubicBezTo>
                    <a:pt x="2342" y="2314"/>
                    <a:pt x="2748" y="1636"/>
                    <a:pt x="2600" y="971"/>
                  </a:cubicBezTo>
                  <a:cubicBezTo>
                    <a:pt x="2463" y="391"/>
                    <a:pt x="1947" y="0"/>
                    <a:pt x="1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7"/>
            <p:cNvSpPr/>
            <p:nvPr/>
          </p:nvSpPr>
          <p:spPr>
            <a:xfrm>
              <a:off x="2835825" y="1863000"/>
              <a:ext cx="37600" cy="37300"/>
            </a:xfrm>
            <a:custGeom>
              <a:avLst/>
              <a:gdLst/>
              <a:ahLst/>
              <a:cxnLst/>
              <a:rect l="l" t="t" r="r" b="b"/>
              <a:pathLst>
                <a:path w="1504" h="1492" extrusionOk="0">
                  <a:moveTo>
                    <a:pt x="752" y="0"/>
                  </a:moveTo>
                  <a:cubicBezTo>
                    <a:pt x="333" y="0"/>
                    <a:pt x="0" y="333"/>
                    <a:pt x="0" y="740"/>
                  </a:cubicBezTo>
                  <a:cubicBezTo>
                    <a:pt x="0" y="1159"/>
                    <a:pt x="333" y="1491"/>
                    <a:pt x="752" y="1491"/>
                  </a:cubicBezTo>
                  <a:cubicBezTo>
                    <a:pt x="1158" y="1491"/>
                    <a:pt x="1503" y="1159"/>
                    <a:pt x="1503" y="740"/>
                  </a:cubicBezTo>
                  <a:cubicBezTo>
                    <a:pt x="1503" y="333"/>
                    <a:pt x="1158" y="0"/>
                    <a:pt x="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7"/>
            <p:cNvSpPr/>
            <p:nvPr/>
          </p:nvSpPr>
          <p:spPr>
            <a:xfrm>
              <a:off x="4013750" y="1801075"/>
              <a:ext cx="37600" cy="37600"/>
            </a:xfrm>
            <a:custGeom>
              <a:avLst/>
              <a:gdLst/>
              <a:ahLst/>
              <a:cxnLst/>
              <a:rect l="l" t="t" r="r" b="b"/>
              <a:pathLst>
                <a:path w="1504" h="1504" extrusionOk="0">
                  <a:moveTo>
                    <a:pt x="752" y="1"/>
                  </a:moveTo>
                  <a:cubicBezTo>
                    <a:pt x="333" y="1"/>
                    <a:pt x="0" y="333"/>
                    <a:pt x="0" y="752"/>
                  </a:cubicBezTo>
                  <a:cubicBezTo>
                    <a:pt x="0" y="1159"/>
                    <a:pt x="333" y="1504"/>
                    <a:pt x="752" y="1504"/>
                  </a:cubicBezTo>
                  <a:cubicBezTo>
                    <a:pt x="1171" y="1504"/>
                    <a:pt x="1503" y="1159"/>
                    <a:pt x="1503" y="752"/>
                  </a:cubicBezTo>
                  <a:cubicBezTo>
                    <a:pt x="1503" y="333"/>
                    <a:pt x="1171" y="1"/>
                    <a:pt x="7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7"/>
            <p:cNvSpPr/>
            <p:nvPr/>
          </p:nvSpPr>
          <p:spPr>
            <a:xfrm>
              <a:off x="3645325" y="2219575"/>
              <a:ext cx="41000" cy="37550"/>
            </a:xfrm>
            <a:custGeom>
              <a:avLst/>
              <a:gdLst/>
              <a:ahLst/>
              <a:cxnLst/>
              <a:rect l="l" t="t" r="r" b="b"/>
              <a:pathLst>
                <a:path w="1640" h="1502" extrusionOk="0">
                  <a:moveTo>
                    <a:pt x="805" y="1"/>
                  </a:moveTo>
                  <a:cubicBezTo>
                    <a:pt x="751" y="1"/>
                    <a:pt x="696" y="6"/>
                    <a:pt x="641" y="18"/>
                  </a:cubicBezTo>
                  <a:cubicBezTo>
                    <a:pt x="247" y="116"/>
                    <a:pt x="1" y="523"/>
                    <a:pt x="87" y="930"/>
                  </a:cubicBezTo>
                  <a:cubicBezTo>
                    <a:pt x="172" y="1271"/>
                    <a:pt x="488" y="1501"/>
                    <a:pt x="827" y="1501"/>
                  </a:cubicBezTo>
                  <a:cubicBezTo>
                    <a:pt x="880" y="1501"/>
                    <a:pt x="933" y="1496"/>
                    <a:pt x="986" y="1484"/>
                  </a:cubicBezTo>
                  <a:cubicBezTo>
                    <a:pt x="1393" y="1386"/>
                    <a:pt x="1639" y="979"/>
                    <a:pt x="1553" y="585"/>
                  </a:cubicBezTo>
                  <a:cubicBezTo>
                    <a:pt x="1468" y="233"/>
                    <a:pt x="1152" y="1"/>
                    <a:pt x="8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7"/>
            <p:cNvSpPr/>
            <p:nvPr/>
          </p:nvSpPr>
          <p:spPr>
            <a:xfrm>
              <a:off x="3072075" y="2347850"/>
              <a:ext cx="37300" cy="37600"/>
            </a:xfrm>
            <a:custGeom>
              <a:avLst/>
              <a:gdLst/>
              <a:ahLst/>
              <a:cxnLst/>
              <a:rect l="l" t="t" r="r" b="b"/>
              <a:pathLst>
                <a:path w="1492" h="1504" extrusionOk="0">
                  <a:moveTo>
                    <a:pt x="740" y="0"/>
                  </a:moveTo>
                  <a:cubicBezTo>
                    <a:pt x="333" y="0"/>
                    <a:pt x="1" y="333"/>
                    <a:pt x="1" y="752"/>
                  </a:cubicBezTo>
                  <a:cubicBezTo>
                    <a:pt x="1" y="1158"/>
                    <a:pt x="333" y="1503"/>
                    <a:pt x="740" y="1503"/>
                  </a:cubicBezTo>
                  <a:cubicBezTo>
                    <a:pt x="1159" y="1503"/>
                    <a:pt x="1492" y="1158"/>
                    <a:pt x="1492" y="752"/>
                  </a:cubicBezTo>
                  <a:cubicBezTo>
                    <a:pt x="1492" y="333"/>
                    <a:pt x="1159" y="0"/>
                    <a:pt x="7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7"/>
            <p:cNvSpPr/>
            <p:nvPr/>
          </p:nvSpPr>
          <p:spPr>
            <a:xfrm>
              <a:off x="2732000" y="1809100"/>
              <a:ext cx="37625" cy="37600"/>
            </a:xfrm>
            <a:custGeom>
              <a:avLst/>
              <a:gdLst/>
              <a:ahLst/>
              <a:cxnLst/>
              <a:rect l="l" t="t" r="r" b="b"/>
              <a:pathLst>
                <a:path w="1505" h="1504" extrusionOk="0">
                  <a:moveTo>
                    <a:pt x="752" y="0"/>
                  </a:moveTo>
                  <a:cubicBezTo>
                    <a:pt x="346" y="0"/>
                    <a:pt x="1" y="333"/>
                    <a:pt x="1" y="752"/>
                  </a:cubicBezTo>
                  <a:cubicBezTo>
                    <a:pt x="1" y="1171"/>
                    <a:pt x="346" y="1503"/>
                    <a:pt x="752" y="1503"/>
                  </a:cubicBezTo>
                  <a:cubicBezTo>
                    <a:pt x="1171" y="1503"/>
                    <a:pt x="1504" y="1171"/>
                    <a:pt x="1504" y="752"/>
                  </a:cubicBezTo>
                  <a:cubicBezTo>
                    <a:pt x="1504" y="333"/>
                    <a:pt x="1171" y="0"/>
                    <a:pt x="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7"/>
            <p:cNvSpPr/>
            <p:nvPr/>
          </p:nvSpPr>
          <p:spPr>
            <a:xfrm>
              <a:off x="3434950" y="1987125"/>
              <a:ext cx="37600" cy="37625"/>
            </a:xfrm>
            <a:custGeom>
              <a:avLst/>
              <a:gdLst/>
              <a:ahLst/>
              <a:cxnLst/>
              <a:rect l="l" t="t" r="r" b="b"/>
              <a:pathLst>
                <a:path w="1504" h="1505" extrusionOk="0">
                  <a:moveTo>
                    <a:pt x="752" y="1"/>
                  </a:moveTo>
                  <a:cubicBezTo>
                    <a:pt x="333" y="1"/>
                    <a:pt x="0" y="334"/>
                    <a:pt x="0" y="753"/>
                  </a:cubicBezTo>
                  <a:cubicBezTo>
                    <a:pt x="0" y="1171"/>
                    <a:pt x="333" y="1504"/>
                    <a:pt x="752" y="1504"/>
                  </a:cubicBezTo>
                  <a:cubicBezTo>
                    <a:pt x="1158" y="1504"/>
                    <a:pt x="1503" y="1171"/>
                    <a:pt x="1503" y="753"/>
                  </a:cubicBezTo>
                  <a:cubicBezTo>
                    <a:pt x="1503" y="334"/>
                    <a:pt x="1158" y="1"/>
                    <a:pt x="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7"/>
            <p:cNvSpPr/>
            <p:nvPr/>
          </p:nvSpPr>
          <p:spPr>
            <a:xfrm>
              <a:off x="4287575" y="1789375"/>
              <a:ext cx="37600" cy="37600"/>
            </a:xfrm>
            <a:custGeom>
              <a:avLst/>
              <a:gdLst/>
              <a:ahLst/>
              <a:cxnLst/>
              <a:rect l="l" t="t" r="r" b="b"/>
              <a:pathLst>
                <a:path w="1504" h="1504" extrusionOk="0">
                  <a:moveTo>
                    <a:pt x="752" y="1"/>
                  </a:moveTo>
                  <a:cubicBezTo>
                    <a:pt x="333" y="1"/>
                    <a:pt x="1" y="346"/>
                    <a:pt x="1" y="752"/>
                  </a:cubicBezTo>
                  <a:cubicBezTo>
                    <a:pt x="1" y="1171"/>
                    <a:pt x="333" y="1504"/>
                    <a:pt x="752" y="1504"/>
                  </a:cubicBezTo>
                  <a:cubicBezTo>
                    <a:pt x="1159" y="1504"/>
                    <a:pt x="1504" y="1171"/>
                    <a:pt x="1504" y="752"/>
                  </a:cubicBezTo>
                  <a:cubicBezTo>
                    <a:pt x="1504" y="346"/>
                    <a:pt x="1159" y="1"/>
                    <a:pt x="7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7"/>
            <p:cNvSpPr/>
            <p:nvPr/>
          </p:nvSpPr>
          <p:spPr>
            <a:xfrm>
              <a:off x="4039300" y="1562675"/>
              <a:ext cx="37300" cy="37600"/>
            </a:xfrm>
            <a:custGeom>
              <a:avLst/>
              <a:gdLst/>
              <a:ahLst/>
              <a:cxnLst/>
              <a:rect l="l" t="t" r="r" b="b"/>
              <a:pathLst>
                <a:path w="1492" h="1504" extrusionOk="0">
                  <a:moveTo>
                    <a:pt x="752" y="0"/>
                  </a:moveTo>
                  <a:cubicBezTo>
                    <a:pt x="333" y="0"/>
                    <a:pt x="1" y="333"/>
                    <a:pt x="1" y="752"/>
                  </a:cubicBezTo>
                  <a:cubicBezTo>
                    <a:pt x="1" y="1158"/>
                    <a:pt x="333" y="1503"/>
                    <a:pt x="752" y="1503"/>
                  </a:cubicBezTo>
                  <a:cubicBezTo>
                    <a:pt x="1159" y="1503"/>
                    <a:pt x="1492" y="1158"/>
                    <a:pt x="1492" y="752"/>
                  </a:cubicBezTo>
                  <a:cubicBezTo>
                    <a:pt x="1492" y="333"/>
                    <a:pt x="1159" y="0"/>
                    <a:pt x="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7"/>
            <p:cNvSpPr/>
            <p:nvPr/>
          </p:nvSpPr>
          <p:spPr>
            <a:xfrm>
              <a:off x="3754075" y="2428650"/>
              <a:ext cx="42525" cy="37400"/>
            </a:xfrm>
            <a:custGeom>
              <a:avLst/>
              <a:gdLst/>
              <a:ahLst/>
              <a:cxnLst/>
              <a:rect l="l" t="t" r="r" b="b"/>
              <a:pathLst>
                <a:path w="1701" h="1496" extrusionOk="0">
                  <a:moveTo>
                    <a:pt x="847" y="0"/>
                  </a:moveTo>
                  <a:cubicBezTo>
                    <a:pt x="552" y="0"/>
                    <a:pt x="272" y="176"/>
                    <a:pt x="160" y="465"/>
                  </a:cubicBezTo>
                  <a:cubicBezTo>
                    <a:pt x="0" y="847"/>
                    <a:pt x="185" y="1278"/>
                    <a:pt x="567" y="1438"/>
                  </a:cubicBezTo>
                  <a:cubicBezTo>
                    <a:pt x="661" y="1477"/>
                    <a:pt x="757" y="1496"/>
                    <a:pt x="852" y="1496"/>
                  </a:cubicBezTo>
                  <a:cubicBezTo>
                    <a:pt x="1144" y="1496"/>
                    <a:pt x="1419" y="1320"/>
                    <a:pt x="1540" y="1031"/>
                  </a:cubicBezTo>
                  <a:cubicBezTo>
                    <a:pt x="1701" y="649"/>
                    <a:pt x="1516" y="218"/>
                    <a:pt x="1134" y="58"/>
                  </a:cubicBezTo>
                  <a:cubicBezTo>
                    <a:pt x="1040" y="19"/>
                    <a:pt x="943" y="0"/>
                    <a:pt x="8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7"/>
            <p:cNvSpPr/>
            <p:nvPr/>
          </p:nvSpPr>
          <p:spPr>
            <a:xfrm>
              <a:off x="4471475" y="2611600"/>
              <a:ext cx="43775" cy="37525"/>
            </a:xfrm>
            <a:custGeom>
              <a:avLst/>
              <a:gdLst/>
              <a:ahLst/>
              <a:cxnLst/>
              <a:rect l="l" t="t" r="r" b="b"/>
              <a:pathLst>
                <a:path w="1751" h="1501" extrusionOk="0">
                  <a:moveTo>
                    <a:pt x="1000" y="0"/>
                  </a:moveTo>
                  <a:cubicBezTo>
                    <a:pt x="818" y="0"/>
                    <a:pt x="632" y="68"/>
                    <a:pt x="481" y="219"/>
                  </a:cubicBezTo>
                  <a:cubicBezTo>
                    <a:pt x="1" y="687"/>
                    <a:pt x="346" y="1488"/>
                    <a:pt x="1011" y="1501"/>
                  </a:cubicBezTo>
                  <a:cubicBezTo>
                    <a:pt x="1418" y="1501"/>
                    <a:pt x="1750" y="1156"/>
                    <a:pt x="1750" y="749"/>
                  </a:cubicBezTo>
                  <a:cubicBezTo>
                    <a:pt x="1750" y="298"/>
                    <a:pt x="1383" y="0"/>
                    <a:pt x="10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7"/>
            <p:cNvSpPr/>
            <p:nvPr/>
          </p:nvSpPr>
          <p:spPr>
            <a:xfrm>
              <a:off x="3045900" y="2649725"/>
              <a:ext cx="37300" cy="37300"/>
            </a:xfrm>
            <a:custGeom>
              <a:avLst/>
              <a:gdLst/>
              <a:ahLst/>
              <a:cxnLst/>
              <a:rect l="l" t="t" r="r" b="b"/>
              <a:pathLst>
                <a:path w="1492" h="1492" extrusionOk="0">
                  <a:moveTo>
                    <a:pt x="740" y="0"/>
                  </a:moveTo>
                  <a:cubicBezTo>
                    <a:pt x="333" y="0"/>
                    <a:pt x="0" y="333"/>
                    <a:pt x="0" y="752"/>
                  </a:cubicBezTo>
                  <a:cubicBezTo>
                    <a:pt x="0" y="1158"/>
                    <a:pt x="333" y="1491"/>
                    <a:pt x="740" y="1491"/>
                  </a:cubicBezTo>
                  <a:cubicBezTo>
                    <a:pt x="1159" y="1491"/>
                    <a:pt x="1491" y="1158"/>
                    <a:pt x="1491" y="752"/>
                  </a:cubicBezTo>
                  <a:cubicBezTo>
                    <a:pt x="1491" y="333"/>
                    <a:pt x="1159" y="0"/>
                    <a:pt x="7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7"/>
            <p:cNvSpPr/>
            <p:nvPr/>
          </p:nvSpPr>
          <p:spPr>
            <a:xfrm>
              <a:off x="3583225" y="2266300"/>
              <a:ext cx="44875" cy="37525"/>
            </a:xfrm>
            <a:custGeom>
              <a:avLst/>
              <a:gdLst/>
              <a:ahLst/>
              <a:cxnLst/>
              <a:rect l="l" t="t" r="r" b="b"/>
              <a:pathLst>
                <a:path w="1795" h="1501" extrusionOk="0">
                  <a:moveTo>
                    <a:pt x="809" y="1"/>
                  </a:moveTo>
                  <a:cubicBezTo>
                    <a:pt x="446" y="1"/>
                    <a:pt x="127" y="269"/>
                    <a:pt x="82" y="638"/>
                  </a:cubicBezTo>
                  <a:cubicBezTo>
                    <a:pt x="0" y="1130"/>
                    <a:pt x="390" y="1501"/>
                    <a:pt x="818" y="1501"/>
                  </a:cubicBezTo>
                  <a:cubicBezTo>
                    <a:pt x="969" y="1501"/>
                    <a:pt x="1124" y="1455"/>
                    <a:pt x="1265" y="1352"/>
                  </a:cubicBezTo>
                  <a:cubicBezTo>
                    <a:pt x="1795" y="946"/>
                    <a:pt x="1585" y="108"/>
                    <a:pt x="920" y="9"/>
                  </a:cubicBezTo>
                  <a:cubicBezTo>
                    <a:pt x="883" y="4"/>
                    <a:pt x="845" y="1"/>
                    <a:pt x="8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7"/>
            <p:cNvSpPr/>
            <p:nvPr/>
          </p:nvSpPr>
          <p:spPr>
            <a:xfrm>
              <a:off x="4225050" y="2447725"/>
              <a:ext cx="43775" cy="37525"/>
            </a:xfrm>
            <a:custGeom>
              <a:avLst/>
              <a:gdLst/>
              <a:ahLst/>
              <a:cxnLst/>
              <a:rect l="l" t="t" r="r" b="b"/>
              <a:pathLst>
                <a:path w="1751" h="1501" extrusionOk="0">
                  <a:moveTo>
                    <a:pt x="750" y="0"/>
                  </a:moveTo>
                  <a:cubicBezTo>
                    <a:pt x="368" y="0"/>
                    <a:pt x="1" y="298"/>
                    <a:pt x="1" y="749"/>
                  </a:cubicBezTo>
                  <a:cubicBezTo>
                    <a:pt x="1" y="1168"/>
                    <a:pt x="333" y="1501"/>
                    <a:pt x="752" y="1501"/>
                  </a:cubicBezTo>
                  <a:cubicBezTo>
                    <a:pt x="1418" y="1501"/>
                    <a:pt x="1750" y="687"/>
                    <a:pt x="1270" y="219"/>
                  </a:cubicBezTo>
                  <a:cubicBezTo>
                    <a:pt x="1119" y="68"/>
                    <a:pt x="933" y="0"/>
                    <a:pt x="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7"/>
            <p:cNvSpPr/>
            <p:nvPr/>
          </p:nvSpPr>
          <p:spPr>
            <a:xfrm>
              <a:off x="4184700" y="1906425"/>
              <a:ext cx="43775" cy="37525"/>
            </a:xfrm>
            <a:custGeom>
              <a:avLst/>
              <a:gdLst/>
              <a:ahLst/>
              <a:cxnLst/>
              <a:rect l="l" t="t" r="r" b="b"/>
              <a:pathLst>
                <a:path w="1751" h="1501" extrusionOk="0">
                  <a:moveTo>
                    <a:pt x="998" y="1"/>
                  </a:moveTo>
                  <a:cubicBezTo>
                    <a:pt x="333" y="1"/>
                    <a:pt x="0" y="802"/>
                    <a:pt x="469" y="1282"/>
                  </a:cubicBezTo>
                  <a:cubicBezTo>
                    <a:pt x="624" y="1433"/>
                    <a:pt x="812" y="1501"/>
                    <a:pt x="996" y="1501"/>
                  </a:cubicBezTo>
                  <a:cubicBezTo>
                    <a:pt x="1383" y="1501"/>
                    <a:pt x="1750" y="1203"/>
                    <a:pt x="1750" y="752"/>
                  </a:cubicBezTo>
                  <a:cubicBezTo>
                    <a:pt x="1750" y="333"/>
                    <a:pt x="1417" y="1"/>
                    <a:pt x="9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7"/>
            <p:cNvSpPr/>
            <p:nvPr/>
          </p:nvSpPr>
          <p:spPr>
            <a:xfrm>
              <a:off x="3575400" y="1583100"/>
              <a:ext cx="42225" cy="37400"/>
            </a:xfrm>
            <a:custGeom>
              <a:avLst/>
              <a:gdLst/>
              <a:ahLst/>
              <a:cxnLst/>
              <a:rect l="l" t="t" r="r" b="b"/>
              <a:pathLst>
                <a:path w="1689" h="1496" extrusionOk="0">
                  <a:moveTo>
                    <a:pt x="848" y="0"/>
                  </a:moveTo>
                  <a:cubicBezTo>
                    <a:pt x="552" y="0"/>
                    <a:pt x="270" y="176"/>
                    <a:pt x="149" y="464"/>
                  </a:cubicBezTo>
                  <a:cubicBezTo>
                    <a:pt x="1" y="846"/>
                    <a:pt x="173" y="1278"/>
                    <a:pt x="555" y="1438"/>
                  </a:cubicBezTo>
                  <a:cubicBezTo>
                    <a:pt x="649" y="1477"/>
                    <a:pt x="746" y="1496"/>
                    <a:pt x="842" y="1496"/>
                  </a:cubicBezTo>
                  <a:cubicBezTo>
                    <a:pt x="1138" y="1496"/>
                    <a:pt x="1420" y="1320"/>
                    <a:pt x="1541" y="1031"/>
                  </a:cubicBezTo>
                  <a:cubicBezTo>
                    <a:pt x="1689" y="649"/>
                    <a:pt x="1516" y="218"/>
                    <a:pt x="1134" y="58"/>
                  </a:cubicBezTo>
                  <a:cubicBezTo>
                    <a:pt x="1041" y="19"/>
                    <a:pt x="943" y="0"/>
                    <a:pt x="8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7"/>
            <p:cNvSpPr/>
            <p:nvPr/>
          </p:nvSpPr>
          <p:spPr>
            <a:xfrm>
              <a:off x="3231025" y="1595925"/>
              <a:ext cx="37300" cy="37300"/>
            </a:xfrm>
            <a:custGeom>
              <a:avLst/>
              <a:gdLst/>
              <a:ahLst/>
              <a:cxnLst/>
              <a:rect l="l" t="t" r="r" b="b"/>
              <a:pathLst>
                <a:path w="1492" h="1492" extrusionOk="0">
                  <a:moveTo>
                    <a:pt x="752" y="1"/>
                  </a:moveTo>
                  <a:cubicBezTo>
                    <a:pt x="333" y="1"/>
                    <a:pt x="0" y="333"/>
                    <a:pt x="0" y="752"/>
                  </a:cubicBezTo>
                  <a:cubicBezTo>
                    <a:pt x="0" y="1159"/>
                    <a:pt x="333" y="1492"/>
                    <a:pt x="752" y="1492"/>
                  </a:cubicBezTo>
                  <a:cubicBezTo>
                    <a:pt x="1159" y="1492"/>
                    <a:pt x="1491" y="1159"/>
                    <a:pt x="1491" y="752"/>
                  </a:cubicBezTo>
                  <a:cubicBezTo>
                    <a:pt x="1491" y="333"/>
                    <a:pt x="1159" y="1"/>
                    <a:pt x="7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4" name="Google Shape;664;p47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smtClean="0">
                <a:latin typeface="+mj-lt"/>
              </a:rPr>
              <a:t>Biểu đồ trình tự chức năng khóa thiết bị</a:t>
            </a:r>
            <a:endParaRPr b="1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965" y="1259841"/>
            <a:ext cx="5040070" cy="333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1277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7"/>
          <p:cNvSpPr/>
          <p:nvPr/>
        </p:nvSpPr>
        <p:spPr>
          <a:xfrm>
            <a:off x="2391440" y="1492918"/>
            <a:ext cx="4237715" cy="2671235"/>
          </a:xfrm>
          <a:custGeom>
            <a:avLst/>
            <a:gdLst/>
            <a:ahLst/>
            <a:cxnLst/>
            <a:rect l="l" t="t" r="r" b="b"/>
            <a:pathLst>
              <a:path w="69863" h="44038" extrusionOk="0">
                <a:moveTo>
                  <a:pt x="11582" y="37"/>
                </a:moveTo>
                <a:lnTo>
                  <a:pt x="19936" y="1873"/>
                </a:lnTo>
                <a:lnTo>
                  <a:pt x="12408" y="12876"/>
                </a:lnTo>
                <a:lnTo>
                  <a:pt x="11582" y="37"/>
                </a:lnTo>
                <a:close/>
                <a:moveTo>
                  <a:pt x="41893" y="12568"/>
                </a:moveTo>
                <a:lnTo>
                  <a:pt x="28167" y="17497"/>
                </a:lnTo>
                <a:lnTo>
                  <a:pt x="30520" y="12728"/>
                </a:lnTo>
                <a:lnTo>
                  <a:pt x="41893" y="12568"/>
                </a:lnTo>
                <a:close/>
                <a:moveTo>
                  <a:pt x="4177" y="12568"/>
                </a:moveTo>
                <a:lnTo>
                  <a:pt x="12334" y="12950"/>
                </a:lnTo>
                <a:lnTo>
                  <a:pt x="3881" y="18766"/>
                </a:lnTo>
                <a:lnTo>
                  <a:pt x="4177" y="12568"/>
                </a:lnTo>
                <a:close/>
                <a:moveTo>
                  <a:pt x="51294" y="10104"/>
                </a:moveTo>
                <a:lnTo>
                  <a:pt x="58342" y="14293"/>
                </a:lnTo>
                <a:lnTo>
                  <a:pt x="53635" y="19197"/>
                </a:lnTo>
                <a:lnTo>
                  <a:pt x="36693" y="26763"/>
                </a:lnTo>
                <a:lnTo>
                  <a:pt x="51208" y="10203"/>
                </a:lnTo>
                <a:lnTo>
                  <a:pt x="46538" y="19542"/>
                </a:lnTo>
                <a:lnTo>
                  <a:pt x="46575" y="19567"/>
                </a:lnTo>
                <a:lnTo>
                  <a:pt x="51294" y="10104"/>
                </a:lnTo>
                <a:close/>
                <a:moveTo>
                  <a:pt x="41967" y="12642"/>
                </a:moveTo>
                <a:lnTo>
                  <a:pt x="36607" y="26775"/>
                </a:lnTo>
                <a:lnTo>
                  <a:pt x="36607" y="26799"/>
                </a:lnTo>
                <a:lnTo>
                  <a:pt x="30188" y="25493"/>
                </a:lnTo>
                <a:lnTo>
                  <a:pt x="41967" y="12642"/>
                </a:lnTo>
                <a:close/>
                <a:moveTo>
                  <a:pt x="12371" y="12975"/>
                </a:moveTo>
                <a:lnTo>
                  <a:pt x="12371" y="12987"/>
                </a:lnTo>
                <a:lnTo>
                  <a:pt x="16757" y="29744"/>
                </a:lnTo>
                <a:lnTo>
                  <a:pt x="3894" y="18815"/>
                </a:lnTo>
                <a:lnTo>
                  <a:pt x="12371" y="12975"/>
                </a:lnTo>
                <a:close/>
                <a:moveTo>
                  <a:pt x="3931" y="18901"/>
                </a:moveTo>
                <a:lnTo>
                  <a:pt x="16757" y="29794"/>
                </a:lnTo>
                <a:lnTo>
                  <a:pt x="13603" y="31938"/>
                </a:lnTo>
                <a:lnTo>
                  <a:pt x="13615" y="31974"/>
                </a:lnTo>
                <a:lnTo>
                  <a:pt x="16757" y="29843"/>
                </a:lnTo>
                <a:lnTo>
                  <a:pt x="14675" y="38098"/>
                </a:lnTo>
                <a:lnTo>
                  <a:pt x="3931" y="18901"/>
                </a:lnTo>
                <a:close/>
                <a:moveTo>
                  <a:pt x="11533" y="0"/>
                </a:moveTo>
                <a:lnTo>
                  <a:pt x="12358" y="12889"/>
                </a:lnTo>
                <a:lnTo>
                  <a:pt x="12358" y="12889"/>
                </a:lnTo>
                <a:lnTo>
                  <a:pt x="5138" y="6543"/>
                </a:lnTo>
                <a:lnTo>
                  <a:pt x="5114" y="6580"/>
                </a:lnTo>
                <a:lnTo>
                  <a:pt x="12334" y="12913"/>
                </a:lnTo>
                <a:lnTo>
                  <a:pt x="4165" y="12531"/>
                </a:lnTo>
                <a:lnTo>
                  <a:pt x="1084" y="4535"/>
                </a:lnTo>
                <a:lnTo>
                  <a:pt x="1047" y="4547"/>
                </a:lnTo>
                <a:lnTo>
                  <a:pt x="4140" y="12556"/>
                </a:lnTo>
                <a:lnTo>
                  <a:pt x="3844" y="18729"/>
                </a:lnTo>
                <a:lnTo>
                  <a:pt x="37" y="10400"/>
                </a:lnTo>
                <a:lnTo>
                  <a:pt x="0" y="10412"/>
                </a:lnTo>
                <a:lnTo>
                  <a:pt x="3832" y="18803"/>
                </a:lnTo>
                <a:lnTo>
                  <a:pt x="3832" y="18815"/>
                </a:lnTo>
                <a:lnTo>
                  <a:pt x="14675" y="38148"/>
                </a:lnTo>
                <a:lnTo>
                  <a:pt x="12543" y="44025"/>
                </a:lnTo>
                <a:lnTo>
                  <a:pt x="12580" y="44037"/>
                </a:lnTo>
                <a:lnTo>
                  <a:pt x="14687" y="38184"/>
                </a:lnTo>
                <a:lnTo>
                  <a:pt x="16794" y="29855"/>
                </a:lnTo>
                <a:lnTo>
                  <a:pt x="18889" y="36041"/>
                </a:lnTo>
                <a:lnTo>
                  <a:pt x="18926" y="36028"/>
                </a:lnTo>
                <a:lnTo>
                  <a:pt x="16807" y="29794"/>
                </a:lnTo>
                <a:lnTo>
                  <a:pt x="16819" y="29744"/>
                </a:lnTo>
                <a:lnTo>
                  <a:pt x="16794" y="29757"/>
                </a:lnTo>
                <a:lnTo>
                  <a:pt x="12408" y="12950"/>
                </a:lnTo>
                <a:lnTo>
                  <a:pt x="30471" y="12728"/>
                </a:lnTo>
                <a:lnTo>
                  <a:pt x="28093" y="17571"/>
                </a:lnTo>
                <a:lnTo>
                  <a:pt x="28093" y="17571"/>
                </a:lnTo>
                <a:lnTo>
                  <a:pt x="41954" y="12593"/>
                </a:lnTo>
                <a:lnTo>
                  <a:pt x="30114" y="25518"/>
                </a:lnTo>
                <a:lnTo>
                  <a:pt x="36582" y="26836"/>
                </a:lnTo>
                <a:lnTo>
                  <a:pt x="34130" y="28685"/>
                </a:lnTo>
                <a:lnTo>
                  <a:pt x="34143" y="28709"/>
                </a:lnTo>
                <a:lnTo>
                  <a:pt x="36595" y="26861"/>
                </a:lnTo>
                <a:lnTo>
                  <a:pt x="35523" y="35498"/>
                </a:lnTo>
                <a:lnTo>
                  <a:pt x="35560" y="35498"/>
                </a:lnTo>
                <a:lnTo>
                  <a:pt x="36632" y="26873"/>
                </a:lnTo>
                <a:lnTo>
                  <a:pt x="40981" y="35190"/>
                </a:lnTo>
                <a:lnTo>
                  <a:pt x="41018" y="35178"/>
                </a:lnTo>
                <a:lnTo>
                  <a:pt x="36656" y="26824"/>
                </a:lnTo>
                <a:lnTo>
                  <a:pt x="53635" y="19234"/>
                </a:lnTo>
                <a:lnTo>
                  <a:pt x="59710" y="35942"/>
                </a:lnTo>
                <a:lnTo>
                  <a:pt x="59710" y="35954"/>
                </a:lnTo>
                <a:lnTo>
                  <a:pt x="69838" y="42509"/>
                </a:lnTo>
                <a:lnTo>
                  <a:pt x="69862" y="42485"/>
                </a:lnTo>
                <a:lnTo>
                  <a:pt x="59759" y="35942"/>
                </a:lnTo>
                <a:lnTo>
                  <a:pt x="62999" y="30533"/>
                </a:lnTo>
                <a:lnTo>
                  <a:pt x="62975" y="30508"/>
                </a:lnTo>
                <a:lnTo>
                  <a:pt x="59734" y="35905"/>
                </a:lnTo>
                <a:lnTo>
                  <a:pt x="53672" y="19222"/>
                </a:lnTo>
                <a:lnTo>
                  <a:pt x="58379" y="14306"/>
                </a:lnTo>
                <a:lnTo>
                  <a:pt x="58366" y="14293"/>
                </a:lnTo>
                <a:lnTo>
                  <a:pt x="58379" y="14269"/>
                </a:lnTo>
                <a:lnTo>
                  <a:pt x="51343" y="10104"/>
                </a:lnTo>
                <a:lnTo>
                  <a:pt x="62235" y="9648"/>
                </a:lnTo>
                <a:lnTo>
                  <a:pt x="68926" y="7356"/>
                </a:lnTo>
                <a:lnTo>
                  <a:pt x="68914" y="7319"/>
                </a:lnTo>
                <a:lnTo>
                  <a:pt x="62235" y="9599"/>
                </a:lnTo>
                <a:lnTo>
                  <a:pt x="51368" y="10067"/>
                </a:lnTo>
                <a:lnTo>
                  <a:pt x="51368" y="10067"/>
                </a:lnTo>
                <a:lnTo>
                  <a:pt x="58206" y="6642"/>
                </a:lnTo>
                <a:lnTo>
                  <a:pt x="58194" y="6629"/>
                </a:lnTo>
                <a:lnTo>
                  <a:pt x="58206" y="6605"/>
                </a:lnTo>
                <a:lnTo>
                  <a:pt x="52403" y="617"/>
                </a:lnTo>
                <a:lnTo>
                  <a:pt x="52378" y="641"/>
                </a:lnTo>
                <a:lnTo>
                  <a:pt x="58157" y="6605"/>
                </a:lnTo>
                <a:lnTo>
                  <a:pt x="51294" y="10055"/>
                </a:lnTo>
                <a:lnTo>
                  <a:pt x="50579" y="4227"/>
                </a:lnTo>
                <a:lnTo>
                  <a:pt x="50542" y="4227"/>
                </a:lnTo>
                <a:lnTo>
                  <a:pt x="51257" y="10067"/>
                </a:lnTo>
                <a:lnTo>
                  <a:pt x="51245" y="10079"/>
                </a:lnTo>
                <a:lnTo>
                  <a:pt x="51257" y="10079"/>
                </a:lnTo>
                <a:lnTo>
                  <a:pt x="36669" y="26713"/>
                </a:lnTo>
                <a:lnTo>
                  <a:pt x="42028" y="12544"/>
                </a:lnTo>
                <a:lnTo>
                  <a:pt x="46674" y="8921"/>
                </a:lnTo>
                <a:lnTo>
                  <a:pt x="46649" y="8884"/>
                </a:lnTo>
                <a:lnTo>
                  <a:pt x="42016" y="12507"/>
                </a:lnTo>
                <a:lnTo>
                  <a:pt x="33921" y="1245"/>
                </a:lnTo>
                <a:lnTo>
                  <a:pt x="33896" y="1270"/>
                </a:lnTo>
                <a:lnTo>
                  <a:pt x="41967" y="12531"/>
                </a:lnTo>
                <a:lnTo>
                  <a:pt x="30533" y="12679"/>
                </a:lnTo>
                <a:lnTo>
                  <a:pt x="30533" y="12679"/>
                </a:lnTo>
                <a:lnTo>
                  <a:pt x="32824" y="8034"/>
                </a:lnTo>
                <a:lnTo>
                  <a:pt x="32787" y="8022"/>
                </a:lnTo>
                <a:lnTo>
                  <a:pt x="30496" y="12679"/>
                </a:lnTo>
                <a:lnTo>
                  <a:pt x="12420" y="12926"/>
                </a:lnTo>
                <a:lnTo>
                  <a:pt x="12420" y="12926"/>
                </a:lnTo>
                <a:lnTo>
                  <a:pt x="19985" y="1886"/>
                </a:lnTo>
                <a:lnTo>
                  <a:pt x="19998" y="1861"/>
                </a:lnTo>
                <a:lnTo>
                  <a:pt x="1153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7" name="Google Shape;627;p47"/>
          <p:cNvGrpSpPr/>
          <p:nvPr/>
        </p:nvGrpSpPr>
        <p:grpSpPr>
          <a:xfrm>
            <a:off x="2346444" y="1398064"/>
            <a:ext cx="4326699" cy="2814933"/>
            <a:chOff x="2732000" y="1526850"/>
            <a:chExt cx="1783250" cy="1160175"/>
          </a:xfrm>
        </p:grpSpPr>
        <p:sp>
          <p:nvSpPr>
            <p:cNvPr id="628" name="Google Shape;628;p47"/>
            <p:cNvSpPr/>
            <p:nvPr/>
          </p:nvSpPr>
          <p:spPr>
            <a:xfrm>
              <a:off x="3766400" y="1850425"/>
              <a:ext cx="68700" cy="62425"/>
            </a:xfrm>
            <a:custGeom>
              <a:avLst/>
              <a:gdLst/>
              <a:ahLst/>
              <a:cxnLst/>
              <a:rect l="l" t="t" r="r" b="b"/>
              <a:pathLst>
                <a:path w="2748" h="2497" extrusionOk="0">
                  <a:moveTo>
                    <a:pt x="1371" y="1"/>
                  </a:moveTo>
                  <a:cubicBezTo>
                    <a:pt x="1277" y="1"/>
                    <a:pt x="1180" y="12"/>
                    <a:pt x="1084" y="35"/>
                  </a:cubicBezTo>
                  <a:cubicBezTo>
                    <a:pt x="407" y="195"/>
                    <a:pt x="0" y="861"/>
                    <a:pt x="160" y="1538"/>
                  </a:cubicBezTo>
                  <a:cubicBezTo>
                    <a:pt x="287" y="2108"/>
                    <a:pt x="801" y="2497"/>
                    <a:pt x="1364" y="2497"/>
                  </a:cubicBezTo>
                  <a:cubicBezTo>
                    <a:pt x="1459" y="2497"/>
                    <a:pt x="1555" y="2486"/>
                    <a:pt x="1651" y="2462"/>
                  </a:cubicBezTo>
                  <a:cubicBezTo>
                    <a:pt x="2329" y="2302"/>
                    <a:pt x="2748" y="1637"/>
                    <a:pt x="2588" y="959"/>
                  </a:cubicBezTo>
                  <a:cubicBezTo>
                    <a:pt x="2450" y="390"/>
                    <a:pt x="1934" y="1"/>
                    <a:pt x="13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7"/>
            <p:cNvSpPr/>
            <p:nvPr/>
          </p:nvSpPr>
          <p:spPr>
            <a:xfrm>
              <a:off x="3469450" y="2168575"/>
              <a:ext cx="68700" cy="62550"/>
            </a:xfrm>
            <a:custGeom>
              <a:avLst/>
              <a:gdLst/>
              <a:ahLst/>
              <a:cxnLst/>
              <a:rect l="l" t="t" r="r" b="b"/>
              <a:pathLst>
                <a:path w="2748" h="2502" extrusionOk="0">
                  <a:moveTo>
                    <a:pt x="1374" y="0"/>
                  </a:moveTo>
                  <a:cubicBezTo>
                    <a:pt x="1054" y="0"/>
                    <a:pt x="733" y="123"/>
                    <a:pt x="493" y="370"/>
                  </a:cubicBezTo>
                  <a:cubicBezTo>
                    <a:pt x="0" y="850"/>
                    <a:pt x="0" y="1639"/>
                    <a:pt x="493" y="2132"/>
                  </a:cubicBezTo>
                  <a:cubicBezTo>
                    <a:pt x="733" y="2378"/>
                    <a:pt x="1054" y="2501"/>
                    <a:pt x="1374" y="2501"/>
                  </a:cubicBezTo>
                  <a:cubicBezTo>
                    <a:pt x="1694" y="2501"/>
                    <a:pt x="2015" y="2378"/>
                    <a:pt x="2255" y="2132"/>
                  </a:cubicBezTo>
                  <a:cubicBezTo>
                    <a:pt x="2748" y="1639"/>
                    <a:pt x="2748" y="850"/>
                    <a:pt x="2255" y="370"/>
                  </a:cubicBezTo>
                  <a:cubicBezTo>
                    <a:pt x="2015" y="123"/>
                    <a:pt x="1694" y="0"/>
                    <a:pt x="13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7"/>
            <p:cNvSpPr/>
            <p:nvPr/>
          </p:nvSpPr>
          <p:spPr>
            <a:xfrm>
              <a:off x="4059625" y="2013625"/>
              <a:ext cx="73050" cy="62500"/>
            </a:xfrm>
            <a:custGeom>
              <a:avLst/>
              <a:gdLst/>
              <a:ahLst/>
              <a:cxnLst/>
              <a:rect l="l" t="t" r="r" b="b"/>
              <a:pathLst>
                <a:path w="2922" h="2500" extrusionOk="0">
                  <a:moveTo>
                    <a:pt x="1258" y="1"/>
                  </a:moveTo>
                  <a:cubicBezTo>
                    <a:pt x="568" y="1"/>
                    <a:pt x="1" y="555"/>
                    <a:pt x="1" y="1245"/>
                  </a:cubicBezTo>
                  <a:cubicBezTo>
                    <a:pt x="1" y="1997"/>
                    <a:pt x="624" y="2499"/>
                    <a:pt x="1267" y="2499"/>
                  </a:cubicBezTo>
                  <a:cubicBezTo>
                    <a:pt x="1573" y="2499"/>
                    <a:pt x="1883" y="2386"/>
                    <a:pt x="2133" y="2132"/>
                  </a:cubicBezTo>
                  <a:cubicBezTo>
                    <a:pt x="2921" y="1344"/>
                    <a:pt x="2367" y="1"/>
                    <a:pt x="12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7"/>
            <p:cNvSpPr/>
            <p:nvPr/>
          </p:nvSpPr>
          <p:spPr>
            <a:xfrm>
              <a:off x="4163450" y="1701900"/>
              <a:ext cx="73025" cy="62575"/>
            </a:xfrm>
            <a:custGeom>
              <a:avLst/>
              <a:gdLst/>
              <a:ahLst/>
              <a:cxnLst/>
              <a:rect l="l" t="t" r="r" b="b"/>
              <a:pathLst>
                <a:path w="2921" h="2503" extrusionOk="0">
                  <a:moveTo>
                    <a:pt x="1676" y="0"/>
                  </a:moveTo>
                  <a:cubicBezTo>
                    <a:pt x="567" y="0"/>
                    <a:pt x="0" y="1343"/>
                    <a:pt x="789" y="2132"/>
                  </a:cubicBezTo>
                  <a:cubicBezTo>
                    <a:pt x="1045" y="2388"/>
                    <a:pt x="1359" y="2502"/>
                    <a:pt x="1667" y="2502"/>
                  </a:cubicBezTo>
                  <a:cubicBezTo>
                    <a:pt x="2308" y="2502"/>
                    <a:pt x="2920" y="2006"/>
                    <a:pt x="2920" y="1257"/>
                  </a:cubicBezTo>
                  <a:cubicBezTo>
                    <a:pt x="2920" y="567"/>
                    <a:pt x="2366" y="0"/>
                    <a:pt x="16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7"/>
            <p:cNvSpPr/>
            <p:nvPr/>
          </p:nvSpPr>
          <p:spPr>
            <a:xfrm>
              <a:off x="3076400" y="2487150"/>
              <a:ext cx="68700" cy="62400"/>
            </a:xfrm>
            <a:custGeom>
              <a:avLst/>
              <a:gdLst/>
              <a:ahLst/>
              <a:cxnLst/>
              <a:rect l="l" t="t" r="r" b="b"/>
              <a:pathLst>
                <a:path w="2748" h="2496" extrusionOk="0">
                  <a:moveTo>
                    <a:pt x="1384" y="0"/>
                  </a:moveTo>
                  <a:cubicBezTo>
                    <a:pt x="1289" y="0"/>
                    <a:pt x="1193" y="11"/>
                    <a:pt x="1097" y="34"/>
                  </a:cubicBezTo>
                  <a:cubicBezTo>
                    <a:pt x="419" y="195"/>
                    <a:pt x="0" y="860"/>
                    <a:pt x="160" y="1538"/>
                  </a:cubicBezTo>
                  <a:cubicBezTo>
                    <a:pt x="297" y="2107"/>
                    <a:pt x="813" y="2496"/>
                    <a:pt x="1376" y="2496"/>
                  </a:cubicBezTo>
                  <a:cubicBezTo>
                    <a:pt x="1471" y="2496"/>
                    <a:pt x="1568" y="2485"/>
                    <a:pt x="1664" y="2462"/>
                  </a:cubicBezTo>
                  <a:cubicBezTo>
                    <a:pt x="2341" y="2302"/>
                    <a:pt x="2748" y="1636"/>
                    <a:pt x="2600" y="959"/>
                  </a:cubicBezTo>
                  <a:cubicBezTo>
                    <a:pt x="2463" y="389"/>
                    <a:pt x="1947" y="0"/>
                    <a:pt x="1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7"/>
            <p:cNvSpPr/>
            <p:nvPr/>
          </p:nvSpPr>
          <p:spPr>
            <a:xfrm>
              <a:off x="3138925" y="2281300"/>
              <a:ext cx="73025" cy="62575"/>
            </a:xfrm>
            <a:custGeom>
              <a:avLst/>
              <a:gdLst/>
              <a:ahLst/>
              <a:cxnLst/>
              <a:rect l="l" t="t" r="r" b="b"/>
              <a:pathLst>
                <a:path w="2921" h="2503" extrusionOk="0">
                  <a:moveTo>
                    <a:pt x="1261" y="1"/>
                  </a:moveTo>
                  <a:cubicBezTo>
                    <a:pt x="620" y="1"/>
                    <a:pt x="0" y="500"/>
                    <a:pt x="0" y="1258"/>
                  </a:cubicBezTo>
                  <a:cubicBezTo>
                    <a:pt x="0" y="1948"/>
                    <a:pt x="567" y="2502"/>
                    <a:pt x="1257" y="2502"/>
                  </a:cubicBezTo>
                  <a:cubicBezTo>
                    <a:pt x="2366" y="2502"/>
                    <a:pt x="2921" y="1159"/>
                    <a:pt x="2132" y="370"/>
                  </a:cubicBezTo>
                  <a:cubicBezTo>
                    <a:pt x="1881" y="115"/>
                    <a:pt x="1568" y="1"/>
                    <a:pt x="1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7"/>
            <p:cNvSpPr/>
            <p:nvPr/>
          </p:nvSpPr>
          <p:spPr>
            <a:xfrm>
              <a:off x="3187900" y="2440550"/>
              <a:ext cx="62550" cy="62575"/>
            </a:xfrm>
            <a:custGeom>
              <a:avLst/>
              <a:gdLst/>
              <a:ahLst/>
              <a:cxnLst/>
              <a:rect l="l" t="t" r="r" b="b"/>
              <a:pathLst>
                <a:path w="2502" h="2503" extrusionOk="0">
                  <a:moveTo>
                    <a:pt x="1245" y="1"/>
                  </a:moveTo>
                  <a:cubicBezTo>
                    <a:pt x="555" y="1"/>
                    <a:pt x="0" y="568"/>
                    <a:pt x="0" y="1245"/>
                  </a:cubicBezTo>
                  <a:cubicBezTo>
                    <a:pt x="0" y="1935"/>
                    <a:pt x="555" y="2502"/>
                    <a:pt x="1245" y="2502"/>
                  </a:cubicBezTo>
                  <a:cubicBezTo>
                    <a:pt x="1935" y="2502"/>
                    <a:pt x="2502" y="1935"/>
                    <a:pt x="2502" y="1245"/>
                  </a:cubicBezTo>
                  <a:cubicBezTo>
                    <a:pt x="2502" y="568"/>
                    <a:pt x="1935" y="1"/>
                    <a:pt x="12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7"/>
            <p:cNvSpPr/>
            <p:nvPr/>
          </p:nvSpPr>
          <p:spPr>
            <a:xfrm>
              <a:off x="3536275" y="1737400"/>
              <a:ext cx="68725" cy="62425"/>
            </a:xfrm>
            <a:custGeom>
              <a:avLst/>
              <a:gdLst/>
              <a:ahLst/>
              <a:cxnLst/>
              <a:rect l="l" t="t" r="r" b="b"/>
              <a:pathLst>
                <a:path w="2749" h="2497" extrusionOk="0">
                  <a:moveTo>
                    <a:pt x="1376" y="0"/>
                  </a:moveTo>
                  <a:cubicBezTo>
                    <a:pt x="1281" y="0"/>
                    <a:pt x="1183" y="11"/>
                    <a:pt x="1085" y="34"/>
                  </a:cubicBezTo>
                  <a:cubicBezTo>
                    <a:pt x="420" y="194"/>
                    <a:pt x="1" y="872"/>
                    <a:pt x="161" y="1537"/>
                  </a:cubicBezTo>
                  <a:cubicBezTo>
                    <a:pt x="298" y="2116"/>
                    <a:pt x="802" y="2496"/>
                    <a:pt x="1368" y="2496"/>
                  </a:cubicBezTo>
                  <a:cubicBezTo>
                    <a:pt x="1465" y="2496"/>
                    <a:pt x="1565" y="2485"/>
                    <a:pt x="1664" y="2462"/>
                  </a:cubicBezTo>
                  <a:cubicBezTo>
                    <a:pt x="2330" y="2314"/>
                    <a:pt x="2749" y="1636"/>
                    <a:pt x="2588" y="958"/>
                  </a:cubicBezTo>
                  <a:cubicBezTo>
                    <a:pt x="2451" y="389"/>
                    <a:pt x="1944" y="0"/>
                    <a:pt x="13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7"/>
            <p:cNvSpPr/>
            <p:nvPr/>
          </p:nvSpPr>
          <p:spPr>
            <a:xfrm>
              <a:off x="4294050" y="2299775"/>
              <a:ext cx="73025" cy="62375"/>
            </a:xfrm>
            <a:custGeom>
              <a:avLst/>
              <a:gdLst/>
              <a:ahLst/>
              <a:cxnLst/>
              <a:rect l="l" t="t" r="r" b="b"/>
              <a:pathLst>
                <a:path w="2921" h="2495" extrusionOk="0">
                  <a:moveTo>
                    <a:pt x="1223" y="1"/>
                  </a:moveTo>
                  <a:cubicBezTo>
                    <a:pt x="543" y="1"/>
                    <a:pt x="1" y="563"/>
                    <a:pt x="1" y="1246"/>
                  </a:cubicBezTo>
                  <a:cubicBezTo>
                    <a:pt x="1" y="1998"/>
                    <a:pt x="618" y="2495"/>
                    <a:pt x="1262" y="2495"/>
                  </a:cubicBezTo>
                  <a:cubicBezTo>
                    <a:pt x="1567" y="2495"/>
                    <a:pt x="1878" y="2383"/>
                    <a:pt x="2132" y="2133"/>
                  </a:cubicBezTo>
                  <a:cubicBezTo>
                    <a:pt x="2921" y="1344"/>
                    <a:pt x="2354" y="1"/>
                    <a:pt x="1245" y="1"/>
                  </a:cubicBezTo>
                  <a:cubicBezTo>
                    <a:pt x="1238" y="1"/>
                    <a:pt x="1230" y="1"/>
                    <a:pt x="1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7"/>
            <p:cNvSpPr/>
            <p:nvPr/>
          </p:nvSpPr>
          <p:spPr>
            <a:xfrm>
              <a:off x="3983250" y="1642450"/>
              <a:ext cx="72925" cy="62550"/>
            </a:xfrm>
            <a:custGeom>
              <a:avLst/>
              <a:gdLst/>
              <a:ahLst/>
              <a:cxnLst/>
              <a:rect l="l" t="t" r="r" b="b"/>
              <a:pathLst>
                <a:path w="2917" h="2502" extrusionOk="0">
                  <a:moveTo>
                    <a:pt x="1260" y="0"/>
                  </a:moveTo>
                  <a:cubicBezTo>
                    <a:pt x="1255" y="0"/>
                    <a:pt x="1250" y="0"/>
                    <a:pt x="1245" y="0"/>
                  </a:cubicBezTo>
                  <a:cubicBezTo>
                    <a:pt x="555" y="0"/>
                    <a:pt x="0" y="555"/>
                    <a:pt x="0" y="1245"/>
                  </a:cubicBezTo>
                  <a:cubicBezTo>
                    <a:pt x="0" y="2003"/>
                    <a:pt x="614" y="2502"/>
                    <a:pt x="1256" y="2502"/>
                  </a:cubicBezTo>
                  <a:cubicBezTo>
                    <a:pt x="1563" y="2502"/>
                    <a:pt x="1876" y="2387"/>
                    <a:pt x="2132" y="2132"/>
                  </a:cubicBezTo>
                  <a:cubicBezTo>
                    <a:pt x="2917" y="1347"/>
                    <a:pt x="2359" y="0"/>
                    <a:pt x="1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7"/>
            <p:cNvSpPr/>
            <p:nvPr/>
          </p:nvSpPr>
          <p:spPr>
            <a:xfrm>
              <a:off x="2742800" y="1650150"/>
              <a:ext cx="68700" cy="62550"/>
            </a:xfrm>
            <a:custGeom>
              <a:avLst/>
              <a:gdLst/>
              <a:ahLst/>
              <a:cxnLst/>
              <a:rect l="l" t="t" r="r" b="b"/>
              <a:pathLst>
                <a:path w="2748" h="2502" extrusionOk="0">
                  <a:moveTo>
                    <a:pt x="1374" y="0"/>
                  </a:moveTo>
                  <a:cubicBezTo>
                    <a:pt x="1054" y="0"/>
                    <a:pt x="733" y="124"/>
                    <a:pt x="493" y="370"/>
                  </a:cubicBezTo>
                  <a:cubicBezTo>
                    <a:pt x="0" y="850"/>
                    <a:pt x="0" y="1639"/>
                    <a:pt x="493" y="2132"/>
                  </a:cubicBezTo>
                  <a:cubicBezTo>
                    <a:pt x="733" y="2378"/>
                    <a:pt x="1054" y="2502"/>
                    <a:pt x="1374" y="2502"/>
                  </a:cubicBezTo>
                  <a:cubicBezTo>
                    <a:pt x="1694" y="2502"/>
                    <a:pt x="2015" y="2378"/>
                    <a:pt x="2255" y="2132"/>
                  </a:cubicBezTo>
                  <a:cubicBezTo>
                    <a:pt x="2748" y="1639"/>
                    <a:pt x="2748" y="850"/>
                    <a:pt x="2255" y="370"/>
                  </a:cubicBezTo>
                  <a:cubicBezTo>
                    <a:pt x="2015" y="124"/>
                    <a:pt x="1694" y="0"/>
                    <a:pt x="13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7"/>
            <p:cNvSpPr/>
            <p:nvPr/>
          </p:nvSpPr>
          <p:spPr>
            <a:xfrm>
              <a:off x="3338825" y="1526850"/>
              <a:ext cx="68425" cy="62400"/>
            </a:xfrm>
            <a:custGeom>
              <a:avLst/>
              <a:gdLst/>
              <a:ahLst/>
              <a:cxnLst/>
              <a:rect l="l" t="t" r="r" b="b"/>
              <a:pathLst>
                <a:path w="2737" h="2496" extrusionOk="0">
                  <a:moveTo>
                    <a:pt x="1369" y="1"/>
                  </a:moveTo>
                  <a:cubicBezTo>
                    <a:pt x="1048" y="1"/>
                    <a:pt x="728" y="121"/>
                    <a:pt x="482" y="361"/>
                  </a:cubicBezTo>
                  <a:cubicBezTo>
                    <a:pt x="1" y="854"/>
                    <a:pt x="1" y="1642"/>
                    <a:pt x="482" y="2135"/>
                  </a:cubicBezTo>
                  <a:cubicBezTo>
                    <a:pt x="728" y="2376"/>
                    <a:pt x="1048" y="2496"/>
                    <a:pt x="1369" y="2496"/>
                  </a:cubicBezTo>
                  <a:cubicBezTo>
                    <a:pt x="1689" y="2496"/>
                    <a:pt x="2009" y="2376"/>
                    <a:pt x="2256" y="2135"/>
                  </a:cubicBezTo>
                  <a:cubicBezTo>
                    <a:pt x="2736" y="1642"/>
                    <a:pt x="2736" y="854"/>
                    <a:pt x="2256" y="361"/>
                  </a:cubicBezTo>
                  <a:cubicBezTo>
                    <a:pt x="2009" y="121"/>
                    <a:pt x="1689" y="1"/>
                    <a:pt x="13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7"/>
            <p:cNvSpPr/>
            <p:nvPr/>
          </p:nvSpPr>
          <p:spPr>
            <a:xfrm>
              <a:off x="2812725" y="2006775"/>
              <a:ext cx="68400" cy="62400"/>
            </a:xfrm>
            <a:custGeom>
              <a:avLst/>
              <a:gdLst/>
              <a:ahLst/>
              <a:cxnLst/>
              <a:rect l="l" t="t" r="r" b="b"/>
              <a:pathLst>
                <a:path w="2736" h="2496" extrusionOk="0">
                  <a:moveTo>
                    <a:pt x="1368" y="0"/>
                  </a:moveTo>
                  <a:cubicBezTo>
                    <a:pt x="1047" y="0"/>
                    <a:pt x="727" y="121"/>
                    <a:pt x="481" y="361"/>
                  </a:cubicBezTo>
                  <a:cubicBezTo>
                    <a:pt x="0" y="854"/>
                    <a:pt x="0" y="1642"/>
                    <a:pt x="481" y="2135"/>
                  </a:cubicBezTo>
                  <a:cubicBezTo>
                    <a:pt x="727" y="2375"/>
                    <a:pt x="1047" y="2495"/>
                    <a:pt x="1368" y="2495"/>
                  </a:cubicBezTo>
                  <a:cubicBezTo>
                    <a:pt x="1688" y="2495"/>
                    <a:pt x="2008" y="2375"/>
                    <a:pt x="2255" y="2135"/>
                  </a:cubicBezTo>
                  <a:cubicBezTo>
                    <a:pt x="2735" y="1642"/>
                    <a:pt x="2735" y="854"/>
                    <a:pt x="2255" y="361"/>
                  </a:cubicBezTo>
                  <a:cubicBezTo>
                    <a:pt x="2008" y="121"/>
                    <a:pt x="1688" y="0"/>
                    <a:pt x="1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7"/>
            <p:cNvSpPr/>
            <p:nvPr/>
          </p:nvSpPr>
          <p:spPr>
            <a:xfrm>
              <a:off x="3025250" y="1857425"/>
              <a:ext cx="72725" cy="62575"/>
            </a:xfrm>
            <a:custGeom>
              <a:avLst/>
              <a:gdLst/>
              <a:ahLst/>
              <a:cxnLst/>
              <a:rect l="l" t="t" r="r" b="b"/>
              <a:pathLst>
                <a:path w="2909" h="2503" extrusionOk="0">
                  <a:moveTo>
                    <a:pt x="1254" y="1"/>
                  </a:moveTo>
                  <a:cubicBezTo>
                    <a:pt x="614" y="1"/>
                    <a:pt x="1" y="497"/>
                    <a:pt x="1" y="1246"/>
                  </a:cubicBezTo>
                  <a:cubicBezTo>
                    <a:pt x="1" y="1936"/>
                    <a:pt x="555" y="2503"/>
                    <a:pt x="1245" y="2503"/>
                  </a:cubicBezTo>
                  <a:cubicBezTo>
                    <a:pt x="2354" y="2503"/>
                    <a:pt x="2909" y="1160"/>
                    <a:pt x="2132" y="371"/>
                  </a:cubicBezTo>
                  <a:cubicBezTo>
                    <a:pt x="1877" y="115"/>
                    <a:pt x="1562" y="1"/>
                    <a:pt x="12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7"/>
            <p:cNvSpPr/>
            <p:nvPr/>
          </p:nvSpPr>
          <p:spPr>
            <a:xfrm>
              <a:off x="2844125" y="1700725"/>
              <a:ext cx="68725" cy="62425"/>
            </a:xfrm>
            <a:custGeom>
              <a:avLst/>
              <a:gdLst/>
              <a:ahLst/>
              <a:cxnLst/>
              <a:rect l="l" t="t" r="r" b="b"/>
              <a:pathLst>
                <a:path w="2749" h="2497" extrusionOk="0">
                  <a:moveTo>
                    <a:pt x="1385" y="1"/>
                  </a:moveTo>
                  <a:cubicBezTo>
                    <a:pt x="1290" y="1"/>
                    <a:pt x="1193" y="12"/>
                    <a:pt x="1097" y="35"/>
                  </a:cubicBezTo>
                  <a:cubicBezTo>
                    <a:pt x="420" y="195"/>
                    <a:pt x="1" y="860"/>
                    <a:pt x="161" y="1538"/>
                  </a:cubicBezTo>
                  <a:cubicBezTo>
                    <a:pt x="298" y="2108"/>
                    <a:pt x="814" y="2496"/>
                    <a:pt x="1377" y="2496"/>
                  </a:cubicBezTo>
                  <a:cubicBezTo>
                    <a:pt x="1472" y="2496"/>
                    <a:pt x="1568" y="2485"/>
                    <a:pt x="1664" y="2462"/>
                  </a:cubicBezTo>
                  <a:cubicBezTo>
                    <a:pt x="2342" y="2302"/>
                    <a:pt x="2749" y="1637"/>
                    <a:pt x="2601" y="959"/>
                  </a:cubicBezTo>
                  <a:cubicBezTo>
                    <a:pt x="2464" y="390"/>
                    <a:pt x="1948" y="1"/>
                    <a:pt x="13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7"/>
            <p:cNvSpPr/>
            <p:nvPr/>
          </p:nvSpPr>
          <p:spPr>
            <a:xfrm>
              <a:off x="3873900" y="1758625"/>
              <a:ext cx="68700" cy="62425"/>
            </a:xfrm>
            <a:custGeom>
              <a:avLst/>
              <a:gdLst/>
              <a:ahLst/>
              <a:cxnLst/>
              <a:rect l="l" t="t" r="r" b="b"/>
              <a:pathLst>
                <a:path w="2748" h="2497" extrusionOk="0">
                  <a:moveTo>
                    <a:pt x="1389" y="1"/>
                  </a:moveTo>
                  <a:cubicBezTo>
                    <a:pt x="1293" y="1"/>
                    <a:pt x="1195" y="12"/>
                    <a:pt x="1097" y="35"/>
                  </a:cubicBezTo>
                  <a:cubicBezTo>
                    <a:pt x="419" y="183"/>
                    <a:pt x="0" y="861"/>
                    <a:pt x="160" y="1526"/>
                  </a:cubicBezTo>
                  <a:cubicBezTo>
                    <a:pt x="297" y="2106"/>
                    <a:pt x="814" y="2497"/>
                    <a:pt x="1377" y="2497"/>
                  </a:cubicBezTo>
                  <a:cubicBezTo>
                    <a:pt x="1472" y="2497"/>
                    <a:pt x="1568" y="2486"/>
                    <a:pt x="1664" y="2463"/>
                  </a:cubicBezTo>
                  <a:cubicBezTo>
                    <a:pt x="2341" y="2303"/>
                    <a:pt x="2748" y="1625"/>
                    <a:pt x="2588" y="959"/>
                  </a:cubicBezTo>
                  <a:cubicBezTo>
                    <a:pt x="2462" y="381"/>
                    <a:pt x="1950" y="1"/>
                    <a:pt x="1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7"/>
            <p:cNvSpPr/>
            <p:nvPr/>
          </p:nvSpPr>
          <p:spPr>
            <a:xfrm>
              <a:off x="4437900" y="1719900"/>
              <a:ext cx="70875" cy="62425"/>
            </a:xfrm>
            <a:custGeom>
              <a:avLst/>
              <a:gdLst/>
              <a:ahLst/>
              <a:cxnLst/>
              <a:rect l="l" t="t" r="r" b="b"/>
              <a:pathLst>
                <a:path w="2835" h="2497" extrusionOk="0">
                  <a:moveTo>
                    <a:pt x="1416" y="0"/>
                  </a:moveTo>
                  <a:cubicBezTo>
                    <a:pt x="1256" y="0"/>
                    <a:pt x="1094" y="30"/>
                    <a:pt x="937" y="93"/>
                  </a:cubicBezTo>
                  <a:cubicBezTo>
                    <a:pt x="309" y="352"/>
                    <a:pt x="1" y="1092"/>
                    <a:pt x="272" y="1732"/>
                  </a:cubicBezTo>
                  <a:cubicBezTo>
                    <a:pt x="466" y="2205"/>
                    <a:pt x="926" y="2496"/>
                    <a:pt x="1414" y="2496"/>
                  </a:cubicBezTo>
                  <a:cubicBezTo>
                    <a:pt x="1575" y="2496"/>
                    <a:pt x="1739" y="2465"/>
                    <a:pt x="1898" y="2398"/>
                  </a:cubicBezTo>
                  <a:cubicBezTo>
                    <a:pt x="2539" y="2139"/>
                    <a:pt x="2835" y="1412"/>
                    <a:pt x="2576" y="771"/>
                  </a:cubicBezTo>
                  <a:cubicBezTo>
                    <a:pt x="2380" y="287"/>
                    <a:pt x="1911" y="0"/>
                    <a:pt x="1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7"/>
            <p:cNvSpPr/>
            <p:nvPr/>
          </p:nvSpPr>
          <p:spPr>
            <a:xfrm>
              <a:off x="3885600" y="2022800"/>
              <a:ext cx="68725" cy="62400"/>
            </a:xfrm>
            <a:custGeom>
              <a:avLst/>
              <a:gdLst/>
              <a:ahLst/>
              <a:cxnLst/>
              <a:rect l="l" t="t" r="r" b="b"/>
              <a:pathLst>
                <a:path w="2749" h="2496" extrusionOk="0">
                  <a:moveTo>
                    <a:pt x="1374" y="0"/>
                  </a:moveTo>
                  <a:cubicBezTo>
                    <a:pt x="1054" y="0"/>
                    <a:pt x="734" y="120"/>
                    <a:pt x="493" y="360"/>
                  </a:cubicBezTo>
                  <a:cubicBezTo>
                    <a:pt x="0" y="853"/>
                    <a:pt x="0" y="1642"/>
                    <a:pt x="493" y="2135"/>
                  </a:cubicBezTo>
                  <a:cubicBezTo>
                    <a:pt x="734" y="2375"/>
                    <a:pt x="1054" y="2495"/>
                    <a:pt x="1374" y="2495"/>
                  </a:cubicBezTo>
                  <a:cubicBezTo>
                    <a:pt x="1695" y="2495"/>
                    <a:pt x="2015" y="2375"/>
                    <a:pt x="2255" y="2135"/>
                  </a:cubicBezTo>
                  <a:cubicBezTo>
                    <a:pt x="2748" y="1642"/>
                    <a:pt x="2748" y="853"/>
                    <a:pt x="2255" y="360"/>
                  </a:cubicBezTo>
                  <a:cubicBezTo>
                    <a:pt x="2015" y="120"/>
                    <a:pt x="1695" y="0"/>
                    <a:pt x="13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7"/>
            <p:cNvSpPr/>
            <p:nvPr/>
          </p:nvSpPr>
          <p:spPr>
            <a:xfrm>
              <a:off x="3596350" y="2418150"/>
              <a:ext cx="68725" cy="62400"/>
            </a:xfrm>
            <a:custGeom>
              <a:avLst/>
              <a:gdLst/>
              <a:ahLst/>
              <a:cxnLst/>
              <a:rect l="l" t="t" r="r" b="b"/>
              <a:pathLst>
                <a:path w="2749" h="2496" extrusionOk="0">
                  <a:moveTo>
                    <a:pt x="1376" y="0"/>
                  </a:moveTo>
                  <a:cubicBezTo>
                    <a:pt x="1280" y="0"/>
                    <a:pt x="1183" y="11"/>
                    <a:pt x="1085" y="34"/>
                  </a:cubicBezTo>
                  <a:cubicBezTo>
                    <a:pt x="420" y="195"/>
                    <a:pt x="1" y="860"/>
                    <a:pt x="161" y="1538"/>
                  </a:cubicBezTo>
                  <a:cubicBezTo>
                    <a:pt x="298" y="2107"/>
                    <a:pt x="805" y="2496"/>
                    <a:pt x="1373" y="2496"/>
                  </a:cubicBezTo>
                  <a:cubicBezTo>
                    <a:pt x="1469" y="2496"/>
                    <a:pt x="1566" y="2485"/>
                    <a:pt x="1664" y="2462"/>
                  </a:cubicBezTo>
                  <a:cubicBezTo>
                    <a:pt x="2329" y="2302"/>
                    <a:pt x="2748" y="1636"/>
                    <a:pt x="2588" y="959"/>
                  </a:cubicBezTo>
                  <a:cubicBezTo>
                    <a:pt x="2451" y="389"/>
                    <a:pt x="1944" y="0"/>
                    <a:pt x="13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7"/>
            <p:cNvSpPr/>
            <p:nvPr/>
          </p:nvSpPr>
          <p:spPr>
            <a:xfrm>
              <a:off x="3004925" y="1537175"/>
              <a:ext cx="68725" cy="62625"/>
            </a:xfrm>
            <a:custGeom>
              <a:avLst/>
              <a:gdLst/>
              <a:ahLst/>
              <a:cxnLst/>
              <a:rect l="l" t="t" r="r" b="b"/>
              <a:pathLst>
                <a:path w="2749" h="2505" extrusionOk="0">
                  <a:moveTo>
                    <a:pt x="1384" y="0"/>
                  </a:moveTo>
                  <a:cubicBezTo>
                    <a:pt x="1289" y="0"/>
                    <a:pt x="1193" y="11"/>
                    <a:pt x="1097" y="34"/>
                  </a:cubicBezTo>
                  <a:cubicBezTo>
                    <a:pt x="420" y="194"/>
                    <a:pt x="1" y="872"/>
                    <a:pt x="161" y="1538"/>
                  </a:cubicBezTo>
                  <a:cubicBezTo>
                    <a:pt x="299" y="2122"/>
                    <a:pt x="821" y="2504"/>
                    <a:pt x="1389" y="2504"/>
                  </a:cubicBezTo>
                  <a:cubicBezTo>
                    <a:pt x="1480" y="2504"/>
                    <a:pt x="1572" y="2494"/>
                    <a:pt x="1664" y="2474"/>
                  </a:cubicBezTo>
                  <a:cubicBezTo>
                    <a:pt x="2342" y="2314"/>
                    <a:pt x="2748" y="1636"/>
                    <a:pt x="2600" y="971"/>
                  </a:cubicBezTo>
                  <a:cubicBezTo>
                    <a:pt x="2463" y="391"/>
                    <a:pt x="1947" y="0"/>
                    <a:pt x="1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7"/>
            <p:cNvSpPr/>
            <p:nvPr/>
          </p:nvSpPr>
          <p:spPr>
            <a:xfrm>
              <a:off x="2835825" y="1863000"/>
              <a:ext cx="37600" cy="37300"/>
            </a:xfrm>
            <a:custGeom>
              <a:avLst/>
              <a:gdLst/>
              <a:ahLst/>
              <a:cxnLst/>
              <a:rect l="l" t="t" r="r" b="b"/>
              <a:pathLst>
                <a:path w="1504" h="1492" extrusionOk="0">
                  <a:moveTo>
                    <a:pt x="752" y="0"/>
                  </a:moveTo>
                  <a:cubicBezTo>
                    <a:pt x="333" y="0"/>
                    <a:pt x="0" y="333"/>
                    <a:pt x="0" y="740"/>
                  </a:cubicBezTo>
                  <a:cubicBezTo>
                    <a:pt x="0" y="1159"/>
                    <a:pt x="333" y="1491"/>
                    <a:pt x="752" y="1491"/>
                  </a:cubicBezTo>
                  <a:cubicBezTo>
                    <a:pt x="1158" y="1491"/>
                    <a:pt x="1503" y="1159"/>
                    <a:pt x="1503" y="740"/>
                  </a:cubicBezTo>
                  <a:cubicBezTo>
                    <a:pt x="1503" y="333"/>
                    <a:pt x="1158" y="0"/>
                    <a:pt x="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7"/>
            <p:cNvSpPr/>
            <p:nvPr/>
          </p:nvSpPr>
          <p:spPr>
            <a:xfrm>
              <a:off x="4013750" y="1801075"/>
              <a:ext cx="37600" cy="37600"/>
            </a:xfrm>
            <a:custGeom>
              <a:avLst/>
              <a:gdLst/>
              <a:ahLst/>
              <a:cxnLst/>
              <a:rect l="l" t="t" r="r" b="b"/>
              <a:pathLst>
                <a:path w="1504" h="1504" extrusionOk="0">
                  <a:moveTo>
                    <a:pt x="752" y="1"/>
                  </a:moveTo>
                  <a:cubicBezTo>
                    <a:pt x="333" y="1"/>
                    <a:pt x="0" y="333"/>
                    <a:pt x="0" y="752"/>
                  </a:cubicBezTo>
                  <a:cubicBezTo>
                    <a:pt x="0" y="1159"/>
                    <a:pt x="333" y="1504"/>
                    <a:pt x="752" y="1504"/>
                  </a:cubicBezTo>
                  <a:cubicBezTo>
                    <a:pt x="1171" y="1504"/>
                    <a:pt x="1503" y="1159"/>
                    <a:pt x="1503" y="752"/>
                  </a:cubicBezTo>
                  <a:cubicBezTo>
                    <a:pt x="1503" y="333"/>
                    <a:pt x="1171" y="1"/>
                    <a:pt x="7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7"/>
            <p:cNvSpPr/>
            <p:nvPr/>
          </p:nvSpPr>
          <p:spPr>
            <a:xfrm>
              <a:off x="3645325" y="2219575"/>
              <a:ext cx="41000" cy="37550"/>
            </a:xfrm>
            <a:custGeom>
              <a:avLst/>
              <a:gdLst/>
              <a:ahLst/>
              <a:cxnLst/>
              <a:rect l="l" t="t" r="r" b="b"/>
              <a:pathLst>
                <a:path w="1640" h="1502" extrusionOk="0">
                  <a:moveTo>
                    <a:pt x="805" y="1"/>
                  </a:moveTo>
                  <a:cubicBezTo>
                    <a:pt x="751" y="1"/>
                    <a:pt x="696" y="6"/>
                    <a:pt x="641" y="18"/>
                  </a:cubicBezTo>
                  <a:cubicBezTo>
                    <a:pt x="247" y="116"/>
                    <a:pt x="1" y="523"/>
                    <a:pt x="87" y="930"/>
                  </a:cubicBezTo>
                  <a:cubicBezTo>
                    <a:pt x="172" y="1271"/>
                    <a:pt x="488" y="1501"/>
                    <a:pt x="827" y="1501"/>
                  </a:cubicBezTo>
                  <a:cubicBezTo>
                    <a:pt x="880" y="1501"/>
                    <a:pt x="933" y="1496"/>
                    <a:pt x="986" y="1484"/>
                  </a:cubicBezTo>
                  <a:cubicBezTo>
                    <a:pt x="1393" y="1386"/>
                    <a:pt x="1639" y="979"/>
                    <a:pt x="1553" y="585"/>
                  </a:cubicBezTo>
                  <a:cubicBezTo>
                    <a:pt x="1468" y="233"/>
                    <a:pt x="1152" y="1"/>
                    <a:pt x="8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7"/>
            <p:cNvSpPr/>
            <p:nvPr/>
          </p:nvSpPr>
          <p:spPr>
            <a:xfrm>
              <a:off x="3072075" y="2347850"/>
              <a:ext cx="37300" cy="37600"/>
            </a:xfrm>
            <a:custGeom>
              <a:avLst/>
              <a:gdLst/>
              <a:ahLst/>
              <a:cxnLst/>
              <a:rect l="l" t="t" r="r" b="b"/>
              <a:pathLst>
                <a:path w="1492" h="1504" extrusionOk="0">
                  <a:moveTo>
                    <a:pt x="740" y="0"/>
                  </a:moveTo>
                  <a:cubicBezTo>
                    <a:pt x="333" y="0"/>
                    <a:pt x="1" y="333"/>
                    <a:pt x="1" y="752"/>
                  </a:cubicBezTo>
                  <a:cubicBezTo>
                    <a:pt x="1" y="1158"/>
                    <a:pt x="333" y="1503"/>
                    <a:pt x="740" y="1503"/>
                  </a:cubicBezTo>
                  <a:cubicBezTo>
                    <a:pt x="1159" y="1503"/>
                    <a:pt x="1492" y="1158"/>
                    <a:pt x="1492" y="752"/>
                  </a:cubicBezTo>
                  <a:cubicBezTo>
                    <a:pt x="1492" y="333"/>
                    <a:pt x="1159" y="0"/>
                    <a:pt x="7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7"/>
            <p:cNvSpPr/>
            <p:nvPr/>
          </p:nvSpPr>
          <p:spPr>
            <a:xfrm>
              <a:off x="2732000" y="1809100"/>
              <a:ext cx="37625" cy="37600"/>
            </a:xfrm>
            <a:custGeom>
              <a:avLst/>
              <a:gdLst/>
              <a:ahLst/>
              <a:cxnLst/>
              <a:rect l="l" t="t" r="r" b="b"/>
              <a:pathLst>
                <a:path w="1505" h="1504" extrusionOk="0">
                  <a:moveTo>
                    <a:pt x="752" y="0"/>
                  </a:moveTo>
                  <a:cubicBezTo>
                    <a:pt x="346" y="0"/>
                    <a:pt x="1" y="333"/>
                    <a:pt x="1" y="752"/>
                  </a:cubicBezTo>
                  <a:cubicBezTo>
                    <a:pt x="1" y="1171"/>
                    <a:pt x="346" y="1503"/>
                    <a:pt x="752" y="1503"/>
                  </a:cubicBezTo>
                  <a:cubicBezTo>
                    <a:pt x="1171" y="1503"/>
                    <a:pt x="1504" y="1171"/>
                    <a:pt x="1504" y="752"/>
                  </a:cubicBezTo>
                  <a:cubicBezTo>
                    <a:pt x="1504" y="333"/>
                    <a:pt x="1171" y="0"/>
                    <a:pt x="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7"/>
            <p:cNvSpPr/>
            <p:nvPr/>
          </p:nvSpPr>
          <p:spPr>
            <a:xfrm>
              <a:off x="3434950" y="1987125"/>
              <a:ext cx="37600" cy="37625"/>
            </a:xfrm>
            <a:custGeom>
              <a:avLst/>
              <a:gdLst/>
              <a:ahLst/>
              <a:cxnLst/>
              <a:rect l="l" t="t" r="r" b="b"/>
              <a:pathLst>
                <a:path w="1504" h="1505" extrusionOk="0">
                  <a:moveTo>
                    <a:pt x="752" y="1"/>
                  </a:moveTo>
                  <a:cubicBezTo>
                    <a:pt x="333" y="1"/>
                    <a:pt x="0" y="334"/>
                    <a:pt x="0" y="753"/>
                  </a:cubicBezTo>
                  <a:cubicBezTo>
                    <a:pt x="0" y="1171"/>
                    <a:pt x="333" y="1504"/>
                    <a:pt x="752" y="1504"/>
                  </a:cubicBezTo>
                  <a:cubicBezTo>
                    <a:pt x="1158" y="1504"/>
                    <a:pt x="1503" y="1171"/>
                    <a:pt x="1503" y="753"/>
                  </a:cubicBezTo>
                  <a:cubicBezTo>
                    <a:pt x="1503" y="334"/>
                    <a:pt x="1158" y="1"/>
                    <a:pt x="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7"/>
            <p:cNvSpPr/>
            <p:nvPr/>
          </p:nvSpPr>
          <p:spPr>
            <a:xfrm>
              <a:off x="4287575" y="1789375"/>
              <a:ext cx="37600" cy="37600"/>
            </a:xfrm>
            <a:custGeom>
              <a:avLst/>
              <a:gdLst/>
              <a:ahLst/>
              <a:cxnLst/>
              <a:rect l="l" t="t" r="r" b="b"/>
              <a:pathLst>
                <a:path w="1504" h="1504" extrusionOk="0">
                  <a:moveTo>
                    <a:pt x="752" y="1"/>
                  </a:moveTo>
                  <a:cubicBezTo>
                    <a:pt x="333" y="1"/>
                    <a:pt x="1" y="346"/>
                    <a:pt x="1" y="752"/>
                  </a:cubicBezTo>
                  <a:cubicBezTo>
                    <a:pt x="1" y="1171"/>
                    <a:pt x="333" y="1504"/>
                    <a:pt x="752" y="1504"/>
                  </a:cubicBezTo>
                  <a:cubicBezTo>
                    <a:pt x="1159" y="1504"/>
                    <a:pt x="1504" y="1171"/>
                    <a:pt x="1504" y="752"/>
                  </a:cubicBezTo>
                  <a:cubicBezTo>
                    <a:pt x="1504" y="346"/>
                    <a:pt x="1159" y="1"/>
                    <a:pt x="7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7"/>
            <p:cNvSpPr/>
            <p:nvPr/>
          </p:nvSpPr>
          <p:spPr>
            <a:xfrm>
              <a:off x="4039300" y="1562675"/>
              <a:ext cx="37300" cy="37600"/>
            </a:xfrm>
            <a:custGeom>
              <a:avLst/>
              <a:gdLst/>
              <a:ahLst/>
              <a:cxnLst/>
              <a:rect l="l" t="t" r="r" b="b"/>
              <a:pathLst>
                <a:path w="1492" h="1504" extrusionOk="0">
                  <a:moveTo>
                    <a:pt x="752" y="0"/>
                  </a:moveTo>
                  <a:cubicBezTo>
                    <a:pt x="333" y="0"/>
                    <a:pt x="1" y="333"/>
                    <a:pt x="1" y="752"/>
                  </a:cubicBezTo>
                  <a:cubicBezTo>
                    <a:pt x="1" y="1158"/>
                    <a:pt x="333" y="1503"/>
                    <a:pt x="752" y="1503"/>
                  </a:cubicBezTo>
                  <a:cubicBezTo>
                    <a:pt x="1159" y="1503"/>
                    <a:pt x="1492" y="1158"/>
                    <a:pt x="1492" y="752"/>
                  </a:cubicBezTo>
                  <a:cubicBezTo>
                    <a:pt x="1492" y="333"/>
                    <a:pt x="1159" y="0"/>
                    <a:pt x="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7"/>
            <p:cNvSpPr/>
            <p:nvPr/>
          </p:nvSpPr>
          <p:spPr>
            <a:xfrm>
              <a:off x="3754075" y="2428650"/>
              <a:ext cx="42525" cy="37400"/>
            </a:xfrm>
            <a:custGeom>
              <a:avLst/>
              <a:gdLst/>
              <a:ahLst/>
              <a:cxnLst/>
              <a:rect l="l" t="t" r="r" b="b"/>
              <a:pathLst>
                <a:path w="1701" h="1496" extrusionOk="0">
                  <a:moveTo>
                    <a:pt x="847" y="0"/>
                  </a:moveTo>
                  <a:cubicBezTo>
                    <a:pt x="552" y="0"/>
                    <a:pt x="272" y="176"/>
                    <a:pt x="160" y="465"/>
                  </a:cubicBezTo>
                  <a:cubicBezTo>
                    <a:pt x="0" y="847"/>
                    <a:pt x="185" y="1278"/>
                    <a:pt x="567" y="1438"/>
                  </a:cubicBezTo>
                  <a:cubicBezTo>
                    <a:pt x="661" y="1477"/>
                    <a:pt x="757" y="1496"/>
                    <a:pt x="852" y="1496"/>
                  </a:cubicBezTo>
                  <a:cubicBezTo>
                    <a:pt x="1144" y="1496"/>
                    <a:pt x="1419" y="1320"/>
                    <a:pt x="1540" y="1031"/>
                  </a:cubicBezTo>
                  <a:cubicBezTo>
                    <a:pt x="1701" y="649"/>
                    <a:pt x="1516" y="218"/>
                    <a:pt x="1134" y="58"/>
                  </a:cubicBezTo>
                  <a:cubicBezTo>
                    <a:pt x="1040" y="19"/>
                    <a:pt x="943" y="0"/>
                    <a:pt x="8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7"/>
            <p:cNvSpPr/>
            <p:nvPr/>
          </p:nvSpPr>
          <p:spPr>
            <a:xfrm>
              <a:off x="4471475" y="2611600"/>
              <a:ext cx="43775" cy="37525"/>
            </a:xfrm>
            <a:custGeom>
              <a:avLst/>
              <a:gdLst/>
              <a:ahLst/>
              <a:cxnLst/>
              <a:rect l="l" t="t" r="r" b="b"/>
              <a:pathLst>
                <a:path w="1751" h="1501" extrusionOk="0">
                  <a:moveTo>
                    <a:pt x="1000" y="0"/>
                  </a:moveTo>
                  <a:cubicBezTo>
                    <a:pt x="818" y="0"/>
                    <a:pt x="632" y="68"/>
                    <a:pt x="481" y="219"/>
                  </a:cubicBezTo>
                  <a:cubicBezTo>
                    <a:pt x="1" y="687"/>
                    <a:pt x="346" y="1488"/>
                    <a:pt x="1011" y="1501"/>
                  </a:cubicBezTo>
                  <a:cubicBezTo>
                    <a:pt x="1418" y="1501"/>
                    <a:pt x="1750" y="1156"/>
                    <a:pt x="1750" y="749"/>
                  </a:cubicBezTo>
                  <a:cubicBezTo>
                    <a:pt x="1750" y="298"/>
                    <a:pt x="1383" y="0"/>
                    <a:pt x="10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7"/>
            <p:cNvSpPr/>
            <p:nvPr/>
          </p:nvSpPr>
          <p:spPr>
            <a:xfrm>
              <a:off x="3045900" y="2649725"/>
              <a:ext cx="37300" cy="37300"/>
            </a:xfrm>
            <a:custGeom>
              <a:avLst/>
              <a:gdLst/>
              <a:ahLst/>
              <a:cxnLst/>
              <a:rect l="l" t="t" r="r" b="b"/>
              <a:pathLst>
                <a:path w="1492" h="1492" extrusionOk="0">
                  <a:moveTo>
                    <a:pt x="740" y="0"/>
                  </a:moveTo>
                  <a:cubicBezTo>
                    <a:pt x="333" y="0"/>
                    <a:pt x="0" y="333"/>
                    <a:pt x="0" y="752"/>
                  </a:cubicBezTo>
                  <a:cubicBezTo>
                    <a:pt x="0" y="1158"/>
                    <a:pt x="333" y="1491"/>
                    <a:pt x="740" y="1491"/>
                  </a:cubicBezTo>
                  <a:cubicBezTo>
                    <a:pt x="1159" y="1491"/>
                    <a:pt x="1491" y="1158"/>
                    <a:pt x="1491" y="752"/>
                  </a:cubicBezTo>
                  <a:cubicBezTo>
                    <a:pt x="1491" y="333"/>
                    <a:pt x="1159" y="0"/>
                    <a:pt x="7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7"/>
            <p:cNvSpPr/>
            <p:nvPr/>
          </p:nvSpPr>
          <p:spPr>
            <a:xfrm>
              <a:off x="3583225" y="2266300"/>
              <a:ext cx="44875" cy="37525"/>
            </a:xfrm>
            <a:custGeom>
              <a:avLst/>
              <a:gdLst/>
              <a:ahLst/>
              <a:cxnLst/>
              <a:rect l="l" t="t" r="r" b="b"/>
              <a:pathLst>
                <a:path w="1795" h="1501" extrusionOk="0">
                  <a:moveTo>
                    <a:pt x="809" y="1"/>
                  </a:moveTo>
                  <a:cubicBezTo>
                    <a:pt x="446" y="1"/>
                    <a:pt x="127" y="269"/>
                    <a:pt x="82" y="638"/>
                  </a:cubicBezTo>
                  <a:cubicBezTo>
                    <a:pt x="0" y="1130"/>
                    <a:pt x="390" y="1501"/>
                    <a:pt x="818" y="1501"/>
                  </a:cubicBezTo>
                  <a:cubicBezTo>
                    <a:pt x="969" y="1501"/>
                    <a:pt x="1124" y="1455"/>
                    <a:pt x="1265" y="1352"/>
                  </a:cubicBezTo>
                  <a:cubicBezTo>
                    <a:pt x="1795" y="946"/>
                    <a:pt x="1585" y="108"/>
                    <a:pt x="920" y="9"/>
                  </a:cubicBezTo>
                  <a:cubicBezTo>
                    <a:pt x="883" y="4"/>
                    <a:pt x="845" y="1"/>
                    <a:pt x="8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7"/>
            <p:cNvSpPr/>
            <p:nvPr/>
          </p:nvSpPr>
          <p:spPr>
            <a:xfrm>
              <a:off x="4225050" y="2447725"/>
              <a:ext cx="43775" cy="37525"/>
            </a:xfrm>
            <a:custGeom>
              <a:avLst/>
              <a:gdLst/>
              <a:ahLst/>
              <a:cxnLst/>
              <a:rect l="l" t="t" r="r" b="b"/>
              <a:pathLst>
                <a:path w="1751" h="1501" extrusionOk="0">
                  <a:moveTo>
                    <a:pt x="750" y="0"/>
                  </a:moveTo>
                  <a:cubicBezTo>
                    <a:pt x="368" y="0"/>
                    <a:pt x="1" y="298"/>
                    <a:pt x="1" y="749"/>
                  </a:cubicBezTo>
                  <a:cubicBezTo>
                    <a:pt x="1" y="1168"/>
                    <a:pt x="333" y="1501"/>
                    <a:pt x="752" y="1501"/>
                  </a:cubicBezTo>
                  <a:cubicBezTo>
                    <a:pt x="1418" y="1501"/>
                    <a:pt x="1750" y="687"/>
                    <a:pt x="1270" y="219"/>
                  </a:cubicBezTo>
                  <a:cubicBezTo>
                    <a:pt x="1119" y="68"/>
                    <a:pt x="933" y="0"/>
                    <a:pt x="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7"/>
            <p:cNvSpPr/>
            <p:nvPr/>
          </p:nvSpPr>
          <p:spPr>
            <a:xfrm>
              <a:off x="4184700" y="1906425"/>
              <a:ext cx="43775" cy="37525"/>
            </a:xfrm>
            <a:custGeom>
              <a:avLst/>
              <a:gdLst/>
              <a:ahLst/>
              <a:cxnLst/>
              <a:rect l="l" t="t" r="r" b="b"/>
              <a:pathLst>
                <a:path w="1751" h="1501" extrusionOk="0">
                  <a:moveTo>
                    <a:pt x="998" y="1"/>
                  </a:moveTo>
                  <a:cubicBezTo>
                    <a:pt x="333" y="1"/>
                    <a:pt x="0" y="802"/>
                    <a:pt x="469" y="1282"/>
                  </a:cubicBezTo>
                  <a:cubicBezTo>
                    <a:pt x="624" y="1433"/>
                    <a:pt x="812" y="1501"/>
                    <a:pt x="996" y="1501"/>
                  </a:cubicBezTo>
                  <a:cubicBezTo>
                    <a:pt x="1383" y="1501"/>
                    <a:pt x="1750" y="1203"/>
                    <a:pt x="1750" y="752"/>
                  </a:cubicBezTo>
                  <a:cubicBezTo>
                    <a:pt x="1750" y="333"/>
                    <a:pt x="1417" y="1"/>
                    <a:pt x="9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7"/>
            <p:cNvSpPr/>
            <p:nvPr/>
          </p:nvSpPr>
          <p:spPr>
            <a:xfrm>
              <a:off x="3575400" y="1583100"/>
              <a:ext cx="42225" cy="37400"/>
            </a:xfrm>
            <a:custGeom>
              <a:avLst/>
              <a:gdLst/>
              <a:ahLst/>
              <a:cxnLst/>
              <a:rect l="l" t="t" r="r" b="b"/>
              <a:pathLst>
                <a:path w="1689" h="1496" extrusionOk="0">
                  <a:moveTo>
                    <a:pt x="848" y="0"/>
                  </a:moveTo>
                  <a:cubicBezTo>
                    <a:pt x="552" y="0"/>
                    <a:pt x="270" y="176"/>
                    <a:pt x="149" y="464"/>
                  </a:cubicBezTo>
                  <a:cubicBezTo>
                    <a:pt x="1" y="846"/>
                    <a:pt x="173" y="1278"/>
                    <a:pt x="555" y="1438"/>
                  </a:cubicBezTo>
                  <a:cubicBezTo>
                    <a:pt x="649" y="1477"/>
                    <a:pt x="746" y="1496"/>
                    <a:pt x="842" y="1496"/>
                  </a:cubicBezTo>
                  <a:cubicBezTo>
                    <a:pt x="1138" y="1496"/>
                    <a:pt x="1420" y="1320"/>
                    <a:pt x="1541" y="1031"/>
                  </a:cubicBezTo>
                  <a:cubicBezTo>
                    <a:pt x="1689" y="649"/>
                    <a:pt x="1516" y="218"/>
                    <a:pt x="1134" y="58"/>
                  </a:cubicBezTo>
                  <a:cubicBezTo>
                    <a:pt x="1041" y="19"/>
                    <a:pt x="943" y="0"/>
                    <a:pt x="8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7"/>
            <p:cNvSpPr/>
            <p:nvPr/>
          </p:nvSpPr>
          <p:spPr>
            <a:xfrm>
              <a:off x="3231025" y="1595925"/>
              <a:ext cx="37300" cy="37300"/>
            </a:xfrm>
            <a:custGeom>
              <a:avLst/>
              <a:gdLst/>
              <a:ahLst/>
              <a:cxnLst/>
              <a:rect l="l" t="t" r="r" b="b"/>
              <a:pathLst>
                <a:path w="1492" h="1492" extrusionOk="0">
                  <a:moveTo>
                    <a:pt x="752" y="1"/>
                  </a:moveTo>
                  <a:cubicBezTo>
                    <a:pt x="333" y="1"/>
                    <a:pt x="0" y="333"/>
                    <a:pt x="0" y="752"/>
                  </a:cubicBezTo>
                  <a:cubicBezTo>
                    <a:pt x="0" y="1159"/>
                    <a:pt x="333" y="1492"/>
                    <a:pt x="752" y="1492"/>
                  </a:cubicBezTo>
                  <a:cubicBezTo>
                    <a:pt x="1159" y="1492"/>
                    <a:pt x="1491" y="1159"/>
                    <a:pt x="1491" y="752"/>
                  </a:cubicBezTo>
                  <a:cubicBezTo>
                    <a:pt x="1491" y="333"/>
                    <a:pt x="1159" y="1"/>
                    <a:pt x="7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4" name="Google Shape;664;p47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smtClean="0">
                <a:latin typeface="+mj-lt"/>
              </a:rPr>
              <a:t>Biểu đồ trình tự chức năng mở khóa thiết bị</a:t>
            </a:r>
            <a:endParaRPr b="1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766" y="1312387"/>
            <a:ext cx="5194468" cy="328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4676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7"/>
          <p:cNvSpPr/>
          <p:nvPr/>
        </p:nvSpPr>
        <p:spPr>
          <a:xfrm>
            <a:off x="2391440" y="1492918"/>
            <a:ext cx="4237715" cy="2671235"/>
          </a:xfrm>
          <a:custGeom>
            <a:avLst/>
            <a:gdLst/>
            <a:ahLst/>
            <a:cxnLst/>
            <a:rect l="l" t="t" r="r" b="b"/>
            <a:pathLst>
              <a:path w="69863" h="44038" extrusionOk="0">
                <a:moveTo>
                  <a:pt x="11582" y="37"/>
                </a:moveTo>
                <a:lnTo>
                  <a:pt x="19936" y="1873"/>
                </a:lnTo>
                <a:lnTo>
                  <a:pt x="12408" y="12876"/>
                </a:lnTo>
                <a:lnTo>
                  <a:pt x="11582" y="37"/>
                </a:lnTo>
                <a:close/>
                <a:moveTo>
                  <a:pt x="41893" y="12568"/>
                </a:moveTo>
                <a:lnTo>
                  <a:pt x="28167" y="17497"/>
                </a:lnTo>
                <a:lnTo>
                  <a:pt x="30520" y="12728"/>
                </a:lnTo>
                <a:lnTo>
                  <a:pt x="41893" y="12568"/>
                </a:lnTo>
                <a:close/>
                <a:moveTo>
                  <a:pt x="4177" y="12568"/>
                </a:moveTo>
                <a:lnTo>
                  <a:pt x="12334" y="12950"/>
                </a:lnTo>
                <a:lnTo>
                  <a:pt x="3881" y="18766"/>
                </a:lnTo>
                <a:lnTo>
                  <a:pt x="4177" y="12568"/>
                </a:lnTo>
                <a:close/>
                <a:moveTo>
                  <a:pt x="51294" y="10104"/>
                </a:moveTo>
                <a:lnTo>
                  <a:pt x="58342" y="14293"/>
                </a:lnTo>
                <a:lnTo>
                  <a:pt x="53635" y="19197"/>
                </a:lnTo>
                <a:lnTo>
                  <a:pt x="36693" y="26763"/>
                </a:lnTo>
                <a:lnTo>
                  <a:pt x="51208" y="10203"/>
                </a:lnTo>
                <a:lnTo>
                  <a:pt x="46538" y="19542"/>
                </a:lnTo>
                <a:lnTo>
                  <a:pt x="46575" y="19567"/>
                </a:lnTo>
                <a:lnTo>
                  <a:pt x="51294" y="10104"/>
                </a:lnTo>
                <a:close/>
                <a:moveTo>
                  <a:pt x="41967" y="12642"/>
                </a:moveTo>
                <a:lnTo>
                  <a:pt x="36607" y="26775"/>
                </a:lnTo>
                <a:lnTo>
                  <a:pt x="36607" y="26799"/>
                </a:lnTo>
                <a:lnTo>
                  <a:pt x="30188" y="25493"/>
                </a:lnTo>
                <a:lnTo>
                  <a:pt x="41967" y="12642"/>
                </a:lnTo>
                <a:close/>
                <a:moveTo>
                  <a:pt x="12371" y="12975"/>
                </a:moveTo>
                <a:lnTo>
                  <a:pt x="12371" y="12987"/>
                </a:lnTo>
                <a:lnTo>
                  <a:pt x="16757" y="29744"/>
                </a:lnTo>
                <a:lnTo>
                  <a:pt x="3894" y="18815"/>
                </a:lnTo>
                <a:lnTo>
                  <a:pt x="12371" y="12975"/>
                </a:lnTo>
                <a:close/>
                <a:moveTo>
                  <a:pt x="3931" y="18901"/>
                </a:moveTo>
                <a:lnTo>
                  <a:pt x="16757" y="29794"/>
                </a:lnTo>
                <a:lnTo>
                  <a:pt x="13603" y="31938"/>
                </a:lnTo>
                <a:lnTo>
                  <a:pt x="13615" y="31974"/>
                </a:lnTo>
                <a:lnTo>
                  <a:pt x="16757" y="29843"/>
                </a:lnTo>
                <a:lnTo>
                  <a:pt x="14675" y="38098"/>
                </a:lnTo>
                <a:lnTo>
                  <a:pt x="3931" y="18901"/>
                </a:lnTo>
                <a:close/>
                <a:moveTo>
                  <a:pt x="11533" y="0"/>
                </a:moveTo>
                <a:lnTo>
                  <a:pt x="12358" y="12889"/>
                </a:lnTo>
                <a:lnTo>
                  <a:pt x="12358" y="12889"/>
                </a:lnTo>
                <a:lnTo>
                  <a:pt x="5138" y="6543"/>
                </a:lnTo>
                <a:lnTo>
                  <a:pt x="5114" y="6580"/>
                </a:lnTo>
                <a:lnTo>
                  <a:pt x="12334" y="12913"/>
                </a:lnTo>
                <a:lnTo>
                  <a:pt x="4165" y="12531"/>
                </a:lnTo>
                <a:lnTo>
                  <a:pt x="1084" y="4535"/>
                </a:lnTo>
                <a:lnTo>
                  <a:pt x="1047" y="4547"/>
                </a:lnTo>
                <a:lnTo>
                  <a:pt x="4140" y="12556"/>
                </a:lnTo>
                <a:lnTo>
                  <a:pt x="3844" y="18729"/>
                </a:lnTo>
                <a:lnTo>
                  <a:pt x="37" y="10400"/>
                </a:lnTo>
                <a:lnTo>
                  <a:pt x="0" y="10412"/>
                </a:lnTo>
                <a:lnTo>
                  <a:pt x="3832" y="18803"/>
                </a:lnTo>
                <a:lnTo>
                  <a:pt x="3832" y="18815"/>
                </a:lnTo>
                <a:lnTo>
                  <a:pt x="14675" y="38148"/>
                </a:lnTo>
                <a:lnTo>
                  <a:pt x="12543" y="44025"/>
                </a:lnTo>
                <a:lnTo>
                  <a:pt x="12580" y="44037"/>
                </a:lnTo>
                <a:lnTo>
                  <a:pt x="14687" y="38184"/>
                </a:lnTo>
                <a:lnTo>
                  <a:pt x="16794" y="29855"/>
                </a:lnTo>
                <a:lnTo>
                  <a:pt x="18889" y="36041"/>
                </a:lnTo>
                <a:lnTo>
                  <a:pt x="18926" y="36028"/>
                </a:lnTo>
                <a:lnTo>
                  <a:pt x="16807" y="29794"/>
                </a:lnTo>
                <a:lnTo>
                  <a:pt x="16819" y="29744"/>
                </a:lnTo>
                <a:lnTo>
                  <a:pt x="16794" y="29757"/>
                </a:lnTo>
                <a:lnTo>
                  <a:pt x="12408" y="12950"/>
                </a:lnTo>
                <a:lnTo>
                  <a:pt x="30471" y="12728"/>
                </a:lnTo>
                <a:lnTo>
                  <a:pt x="28093" y="17571"/>
                </a:lnTo>
                <a:lnTo>
                  <a:pt x="28093" y="17571"/>
                </a:lnTo>
                <a:lnTo>
                  <a:pt x="41954" y="12593"/>
                </a:lnTo>
                <a:lnTo>
                  <a:pt x="30114" y="25518"/>
                </a:lnTo>
                <a:lnTo>
                  <a:pt x="36582" y="26836"/>
                </a:lnTo>
                <a:lnTo>
                  <a:pt x="34130" y="28685"/>
                </a:lnTo>
                <a:lnTo>
                  <a:pt x="34143" y="28709"/>
                </a:lnTo>
                <a:lnTo>
                  <a:pt x="36595" y="26861"/>
                </a:lnTo>
                <a:lnTo>
                  <a:pt x="35523" y="35498"/>
                </a:lnTo>
                <a:lnTo>
                  <a:pt x="35560" y="35498"/>
                </a:lnTo>
                <a:lnTo>
                  <a:pt x="36632" y="26873"/>
                </a:lnTo>
                <a:lnTo>
                  <a:pt x="40981" y="35190"/>
                </a:lnTo>
                <a:lnTo>
                  <a:pt x="41018" y="35178"/>
                </a:lnTo>
                <a:lnTo>
                  <a:pt x="36656" y="26824"/>
                </a:lnTo>
                <a:lnTo>
                  <a:pt x="53635" y="19234"/>
                </a:lnTo>
                <a:lnTo>
                  <a:pt x="59710" y="35942"/>
                </a:lnTo>
                <a:lnTo>
                  <a:pt x="59710" y="35954"/>
                </a:lnTo>
                <a:lnTo>
                  <a:pt x="69838" y="42509"/>
                </a:lnTo>
                <a:lnTo>
                  <a:pt x="69862" y="42485"/>
                </a:lnTo>
                <a:lnTo>
                  <a:pt x="59759" y="35942"/>
                </a:lnTo>
                <a:lnTo>
                  <a:pt x="62999" y="30533"/>
                </a:lnTo>
                <a:lnTo>
                  <a:pt x="62975" y="30508"/>
                </a:lnTo>
                <a:lnTo>
                  <a:pt x="59734" y="35905"/>
                </a:lnTo>
                <a:lnTo>
                  <a:pt x="53672" y="19222"/>
                </a:lnTo>
                <a:lnTo>
                  <a:pt x="58379" y="14306"/>
                </a:lnTo>
                <a:lnTo>
                  <a:pt x="58366" y="14293"/>
                </a:lnTo>
                <a:lnTo>
                  <a:pt x="58379" y="14269"/>
                </a:lnTo>
                <a:lnTo>
                  <a:pt x="51343" y="10104"/>
                </a:lnTo>
                <a:lnTo>
                  <a:pt x="62235" y="9648"/>
                </a:lnTo>
                <a:lnTo>
                  <a:pt x="68926" y="7356"/>
                </a:lnTo>
                <a:lnTo>
                  <a:pt x="68914" y="7319"/>
                </a:lnTo>
                <a:lnTo>
                  <a:pt x="62235" y="9599"/>
                </a:lnTo>
                <a:lnTo>
                  <a:pt x="51368" y="10067"/>
                </a:lnTo>
                <a:lnTo>
                  <a:pt x="51368" y="10067"/>
                </a:lnTo>
                <a:lnTo>
                  <a:pt x="58206" y="6642"/>
                </a:lnTo>
                <a:lnTo>
                  <a:pt x="58194" y="6629"/>
                </a:lnTo>
                <a:lnTo>
                  <a:pt x="58206" y="6605"/>
                </a:lnTo>
                <a:lnTo>
                  <a:pt x="52403" y="617"/>
                </a:lnTo>
                <a:lnTo>
                  <a:pt x="52378" y="641"/>
                </a:lnTo>
                <a:lnTo>
                  <a:pt x="58157" y="6605"/>
                </a:lnTo>
                <a:lnTo>
                  <a:pt x="51294" y="10055"/>
                </a:lnTo>
                <a:lnTo>
                  <a:pt x="50579" y="4227"/>
                </a:lnTo>
                <a:lnTo>
                  <a:pt x="50542" y="4227"/>
                </a:lnTo>
                <a:lnTo>
                  <a:pt x="51257" y="10067"/>
                </a:lnTo>
                <a:lnTo>
                  <a:pt x="51245" y="10079"/>
                </a:lnTo>
                <a:lnTo>
                  <a:pt x="51257" y="10079"/>
                </a:lnTo>
                <a:lnTo>
                  <a:pt x="36669" y="26713"/>
                </a:lnTo>
                <a:lnTo>
                  <a:pt x="42028" y="12544"/>
                </a:lnTo>
                <a:lnTo>
                  <a:pt x="46674" y="8921"/>
                </a:lnTo>
                <a:lnTo>
                  <a:pt x="46649" y="8884"/>
                </a:lnTo>
                <a:lnTo>
                  <a:pt x="42016" y="12507"/>
                </a:lnTo>
                <a:lnTo>
                  <a:pt x="33921" y="1245"/>
                </a:lnTo>
                <a:lnTo>
                  <a:pt x="33896" y="1270"/>
                </a:lnTo>
                <a:lnTo>
                  <a:pt x="41967" y="12531"/>
                </a:lnTo>
                <a:lnTo>
                  <a:pt x="30533" y="12679"/>
                </a:lnTo>
                <a:lnTo>
                  <a:pt x="30533" y="12679"/>
                </a:lnTo>
                <a:lnTo>
                  <a:pt x="32824" y="8034"/>
                </a:lnTo>
                <a:lnTo>
                  <a:pt x="32787" y="8022"/>
                </a:lnTo>
                <a:lnTo>
                  <a:pt x="30496" y="12679"/>
                </a:lnTo>
                <a:lnTo>
                  <a:pt x="12420" y="12926"/>
                </a:lnTo>
                <a:lnTo>
                  <a:pt x="12420" y="12926"/>
                </a:lnTo>
                <a:lnTo>
                  <a:pt x="19985" y="1886"/>
                </a:lnTo>
                <a:lnTo>
                  <a:pt x="19998" y="1861"/>
                </a:lnTo>
                <a:lnTo>
                  <a:pt x="1153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7" name="Google Shape;627;p47"/>
          <p:cNvGrpSpPr/>
          <p:nvPr/>
        </p:nvGrpSpPr>
        <p:grpSpPr>
          <a:xfrm>
            <a:off x="2346444" y="1398064"/>
            <a:ext cx="4326699" cy="2814933"/>
            <a:chOff x="2732000" y="1526850"/>
            <a:chExt cx="1783250" cy="1160175"/>
          </a:xfrm>
        </p:grpSpPr>
        <p:sp>
          <p:nvSpPr>
            <p:cNvPr id="628" name="Google Shape;628;p47"/>
            <p:cNvSpPr/>
            <p:nvPr/>
          </p:nvSpPr>
          <p:spPr>
            <a:xfrm>
              <a:off x="3766400" y="1850425"/>
              <a:ext cx="68700" cy="62425"/>
            </a:xfrm>
            <a:custGeom>
              <a:avLst/>
              <a:gdLst/>
              <a:ahLst/>
              <a:cxnLst/>
              <a:rect l="l" t="t" r="r" b="b"/>
              <a:pathLst>
                <a:path w="2748" h="2497" extrusionOk="0">
                  <a:moveTo>
                    <a:pt x="1371" y="1"/>
                  </a:moveTo>
                  <a:cubicBezTo>
                    <a:pt x="1277" y="1"/>
                    <a:pt x="1180" y="12"/>
                    <a:pt x="1084" y="35"/>
                  </a:cubicBezTo>
                  <a:cubicBezTo>
                    <a:pt x="407" y="195"/>
                    <a:pt x="0" y="861"/>
                    <a:pt x="160" y="1538"/>
                  </a:cubicBezTo>
                  <a:cubicBezTo>
                    <a:pt x="287" y="2108"/>
                    <a:pt x="801" y="2497"/>
                    <a:pt x="1364" y="2497"/>
                  </a:cubicBezTo>
                  <a:cubicBezTo>
                    <a:pt x="1459" y="2497"/>
                    <a:pt x="1555" y="2486"/>
                    <a:pt x="1651" y="2462"/>
                  </a:cubicBezTo>
                  <a:cubicBezTo>
                    <a:pt x="2329" y="2302"/>
                    <a:pt x="2748" y="1637"/>
                    <a:pt x="2588" y="959"/>
                  </a:cubicBezTo>
                  <a:cubicBezTo>
                    <a:pt x="2450" y="390"/>
                    <a:pt x="1934" y="1"/>
                    <a:pt x="13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7"/>
            <p:cNvSpPr/>
            <p:nvPr/>
          </p:nvSpPr>
          <p:spPr>
            <a:xfrm>
              <a:off x="3469450" y="2168575"/>
              <a:ext cx="68700" cy="62550"/>
            </a:xfrm>
            <a:custGeom>
              <a:avLst/>
              <a:gdLst/>
              <a:ahLst/>
              <a:cxnLst/>
              <a:rect l="l" t="t" r="r" b="b"/>
              <a:pathLst>
                <a:path w="2748" h="2502" extrusionOk="0">
                  <a:moveTo>
                    <a:pt x="1374" y="0"/>
                  </a:moveTo>
                  <a:cubicBezTo>
                    <a:pt x="1054" y="0"/>
                    <a:pt x="733" y="123"/>
                    <a:pt x="493" y="370"/>
                  </a:cubicBezTo>
                  <a:cubicBezTo>
                    <a:pt x="0" y="850"/>
                    <a:pt x="0" y="1639"/>
                    <a:pt x="493" y="2132"/>
                  </a:cubicBezTo>
                  <a:cubicBezTo>
                    <a:pt x="733" y="2378"/>
                    <a:pt x="1054" y="2501"/>
                    <a:pt x="1374" y="2501"/>
                  </a:cubicBezTo>
                  <a:cubicBezTo>
                    <a:pt x="1694" y="2501"/>
                    <a:pt x="2015" y="2378"/>
                    <a:pt x="2255" y="2132"/>
                  </a:cubicBezTo>
                  <a:cubicBezTo>
                    <a:pt x="2748" y="1639"/>
                    <a:pt x="2748" y="850"/>
                    <a:pt x="2255" y="370"/>
                  </a:cubicBezTo>
                  <a:cubicBezTo>
                    <a:pt x="2015" y="123"/>
                    <a:pt x="1694" y="0"/>
                    <a:pt x="13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7"/>
            <p:cNvSpPr/>
            <p:nvPr/>
          </p:nvSpPr>
          <p:spPr>
            <a:xfrm>
              <a:off x="4059625" y="2013625"/>
              <a:ext cx="73050" cy="62500"/>
            </a:xfrm>
            <a:custGeom>
              <a:avLst/>
              <a:gdLst/>
              <a:ahLst/>
              <a:cxnLst/>
              <a:rect l="l" t="t" r="r" b="b"/>
              <a:pathLst>
                <a:path w="2922" h="2500" extrusionOk="0">
                  <a:moveTo>
                    <a:pt x="1258" y="1"/>
                  </a:moveTo>
                  <a:cubicBezTo>
                    <a:pt x="568" y="1"/>
                    <a:pt x="1" y="555"/>
                    <a:pt x="1" y="1245"/>
                  </a:cubicBezTo>
                  <a:cubicBezTo>
                    <a:pt x="1" y="1997"/>
                    <a:pt x="624" y="2499"/>
                    <a:pt x="1267" y="2499"/>
                  </a:cubicBezTo>
                  <a:cubicBezTo>
                    <a:pt x="1573" y="2499"/>
                    <a:pt x="1883" y="2386"/>
                    <a:pt x="2133" y="2132"/>
                  </a:cubicBezTo>
                  <a:cubicBezTo>
                    <a:pt x="2921" y="1344"/>
                    <a:pt x="2367" y="1"/>
                    <a:pt x="12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7"/>
            <p:cNvSpPr/>
            <p:nvPr/>
          </p:nvSpPr>
          <p:spPr>
            <a:xfrm>
              <a:off x="4163450" y="1701900"/>
              <a:ext cx="73025" cy="62575"/>
            </a:xfrm>
            <a:custGeom>
              <a:avLst/>
              <a:gdLst/>
              <a:ahLst/>
              <a:cxnLst/>
              <a:rect l="l" t="t" r="r" b="b"/>
              <a:pathLst>
                <a:path w="2921" h="2503" extrusionOk="0">
                  <a:moveTo>
                    <a:pt x="1676" y="0"/>
                  </a:moveTo>
                  <a:cubicBezTo>
                    <a:pt x="567" y="0"/>
                    <a:pt x="0" y="1343"/>
                    <a:pt x="789" y="2132"/>
                  </a:cubicBezTo>
                  <a:cubicBezTo>
                    <a:pt x="1045" y="2388"/>
                    <a:pt x="1359" y="2502"/>
                    <a:pt x="1667" y="2502"/>
                  </a:cubicBezTo>
                  <a:cubicBezTo>
                    <a:pt x="2308" y="2502"/>
                    <a:pt x="2920" y="2006"/>
                    <a:pt x="2920" y="1257"/>
                  </a:cubicBezTo>
                  <a:cubicBezTo>
                    <a:pt x="2920" y="567"/>
                    <a:pt x="2366" y="0"/>
                    <a:pt x="16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7"/>
            <p:cNvSpPr/>
            <p:nvPr/>
          </p:nvSpPr>
          <p:spPr>
            <a:xfrm>
              <a:off x="3076400" y="2487150"/>
              <a:ext cx="68700" cy="62400"/>
            </a:xfrm>
            <a:custGeom>
              <a:avLst/>
              <a:gdLst/>
              <a:ahLst/>
              <a:cxnLst/>
              <a:rect l="l" t="t" r="r" b="b"/>
              <a:pathLst>
                <a:path w="2748" h="2496" extrusionOk="0">
                  <a:moveTo>
                    <a:pt x="1384" y="0"/>
                  </a:moveTo>
                  <a:cubicBezTo>
                    <a:pt x="1289" y="0"/>
                    <a:pt x="1193" y="11"/>
                    <a:pt x="1097" y="34"/>
                  </a:cubicBezTo>
                  <a:cubicBezTo>
                    <a:pt x="419" y="195"/>
                    <a:pt x="0" y="860"/>
                    <a:pt x="160" y="1538"/>
                  </a:cubicBezTo>
                  <a:cubicBezTo>
                    <a:pt x="297" y="2107"/>
                    <a:pt x="813" y="2496"/>
                    <a:pt x="1376" y="2496"/>
                  </a:cubicBezTo>
                  <a:cubicBezTo>
                    <a:pt x="1471" y="2496"/>
                    <a:pt x="1568" y="2485"/>
                    <a:pt x="1664" y="2462"/>
                  </a:cubicBezTo>
                  <a:cubicBezTo>
                    <a:pt x="2341" y="2302"/>
                    <a:pt x="2748" y="1636"/>
                    <a:pt x="2600" y="959"/>
                  </a:cubicBezTo>
                  <a:cubicBezTo>
                    <a:pt x="2463" y="389"/>
                    <a:pt x="1947" y="0"/>
                    <a:pt x="1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7"/>
            <p:cNvSpPr/>
            <p:nvPr/>
          </p:nvSpPr>
          <p:spPr>
            <a:xfrm>
              <a:off x="3138925" y="2281300"/>
              <a:ext cx="73025" cy="62575"/>
            </a:xfrm>
            <a:custGeom>
              <a:avLst/>
              <a:gdLst/>
              <a:ahLst/>
              <a:cxnLst/>
              <a:rect l="l" t="t" r="r" b="b"/>
              <a:pathLst>
                <a:path w="2921" h="2503" extrusionOk="0">
                  <a:moveTo>
                    <a:pt x="1261" y="1"/>
                  </a:moveTo>
                  <a:cubicBezTo>
                    <a:pt x="620" y="1"/>
                    <a:pt x="0" y="500"/>
                    <a:pt x="0" y="1258"/>
                  </a:cubicBezTo>
                  <a:cubicBezTo>
                    <a:pt x="0" y="1948"/>
                    <a:pt x="567" y="2502"/>
                    <a:pt x="1257" y="2502"/>
                  </a:cubicBezTo>
                  <a:cubicBezTo>
                    <a:pt x="2366" y="2502"/>
                    <a:pt x="2921" y="1159"/>
                    <a:pt x="2132" y="370"/>
                  </a:cubicBezTo>
                  <a:cubicBezTo>
                    <a:pt x="1881" y="115"/>
                    <a:pt x="1568" y="1"/>
                    <a:pt x="1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7"/>
            <p:cNvSpPr/>
            <p:nvPr/>
          </p:nvSpPr>
          <p:spPr>
            <a:xfrm>
              <a:off x="3187900" y="2440550"/>
              <a:ext cx="62550" cy="62575"/>
            </a:xfrm>
            <a:custGeom>
              <a:avLst/>
              <a:gdLst/>
              <a:ahLst/>
              <a:cxnLst/>
              <a:rect l="l" t="t" r="r" b="b"/>
              <a:pathLst>
                <a:path w="2502" h="2503" extrusionOk="0">
                  <a:moveTo>
                    <a:pt x="1245" y="1"/>
                  </a:moveTo>
                  <a:cubicBezTo>
                    <a:pt x="555" y="1"/>
                    <a:pt x="0" y="568"/>
                    <a:pt x="0" y="1245"/>
                  </a:cubicBezTo>
                  <a:cubicBezTo>
                    <a:pt x="0" y="1935"/>
                    <a:pt x="555" y="2502"/>
                    <a:pt x="1245" y="2502"/>
                  </a:cubicBezTo>
                  <a:cubicBezTo>
                    <a:pt x="1935" y="2502"/>
                    <a:pt x="2502" y="1935"/>
                    <a:pt x="2502" y="1245"/>
                  </a:cubicBezTo>
                  <a:cubicBezTo>
                    <a:pt x="2502" y="568"/>
                    <a:pt x="1935" y="1"/>
                    <a:pt x="12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7"/>
            <p:cNvSpPr/>
            <p:nvPr/>
          </p:nvSpPr>
          <p:spPr>
            <a:xfrm>
              <a:off x="3536275" y="1737400"/>
              <a:ext cx="68725" cy="62425"/>
            </a:xfrm>
            <a:custGeom>
              <a:avLst/>
              <a:gdLst/>
              <a:ahLst/>
              <a:cxnLst/>
              <a:rect l="l" t="t" r="r" b="b"/>
              <a:pathLst>
                <a:path w="2749" h="2497" extrusionOk="0">
                  <a:moveTo>
                    <a:pt x="1376" y="0"/>
                  </a:moveTo>
                  <a:cubicBezTo>
                    <a:pt x="1281" y="0"/>
                    <a:pt x="1183" y="11"/>
                    <a:pt x="1085" y="34"/>
                  </a:cubicBezTo>
                  <a:cubicBezTo>
                    <a:pt x="420" y="194"/>
                    <a:pt x="1" y="872"/>
                    <a:pt x="161" y="1537"/>
                  </a:cubicBezTo>
                  <a:cubicBezTo>
                    <a:pt x="298" y="2116"/>
                    <a:pt x="802" y="2496"/>
                    <a:pt x="1368" y="2496"/>
                  </a:cubicBezTo>
                  <a:cubicBezTo>
                    <a:pt x="1465" y="2496"/>
                    <a:pt x="1565" y="2485"/>
                    <a:pt x="1664" y="2462"/>
                  </a:cubicBezTo>
                  <a:cubicBezTo>
                    <a:pt x="2330" y="2314"/>
                    <a:pt x="2749" y="1636"/>
                    <a:pt x="2588" y="958"/>
                  </a:cubicBezTo>
                  <a:cubicBezTo>
                    <a:pt x="2451" y="389"/>
                    <a:pt x="1944" y="0"/>
                    <a:pt x="13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7"/>
            <p:cNvSpPr/>
            <p:nvPr/>
          </p:nvSpPr>
          <p:spPr>
            <a:xfrm>
              <a:off x="4294050" y="2299775"/>
              <a:ext cx="73025" cy="62375"/>
            </a:xfrm>
            <a:custGeom>
              <a:avLst/>
              <a:gdLst/>
              <a:ahLst/>
              <a:cxnLst/>
              <a:rect l="l" t="t" r="r" b="b"/>
              <a:pathLst>
                <a:path w="2921" h="2495" extrusionOk="0">
                  <a:moveTo>
                    <a:pt x="1223" y="1"/>
                  </a:moveTo>
                  <a:cubicBezTo>
                    <a:pt x="543" y="1"/>
                    <a:pt x="1" y="563"/>
                    <a:pt x="1" y="1246"/>
                  </a:cubicBezTo>
                  <a:cubicBezTo>
                    <a:pt x="1" y="1998"/>
                    <a:pt x="618" y="2495"/>
                    <a:pt x="1262" y="2495"/>
                  </a:cubicBezTo>
                  <a:cubicBezTo>
                    <a:pt x="1567" y="2495"/>
                    <a:pt x="1878" y="2383"/>
                    <a:pt x="2132" y="2133"/>
                  </a:cubicBezTo>
                  <a:cubicBezTo>
                    <a:pt x="2921" y="1344"/>
                    <a:pt x="2354" y="1"/>
                    <a:pt x="1245" y="1"/>
                  </a:cubicBezTo>
                  <a:cubicBezTo>
                    <a:pt x="1238" y="1"/>
                    <a:pt x="1230" y="1"/>
                    <a:pt x="1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7"/>
            <p:cNvSpPr/>
            <p:nvPr/>
          </p:nvSpPr>
          <p:spPr>
            <a:xfrm>
              <a:off x="3983250" y="1642450"/>
              <a:ext cx="72925" cy="62550"/>
            </a:xfrm>
            <a:custGeom>
              <a:avLst/>
              <a:gdLst/>
              <a:ahLst/>
              <a:cxnLst/>
              <a:rect l="l" t="t" r="r" b="b"/>
              <a:pathLst>
                <a:path w="2917" h="2502" extrusionOk="0">
                  <a:moveTo>
                    <a:pt x="1260" y="0"/>
                  </a:moveTo>
                  <a:cubicBezTo>
                    <a:pt x="1255" y="0"/>
                    <a:pt x="1250" y="0"/>
                    <a:pt x="1245" y="0"/>
                  </a:cubicBezTo>
                  <a:cubicBezTo>
                    <a:pt x="555" y="0"/>
                    <a:pt x="0" y="555"/>
                    <a:pt x="0" y="1245"/>
                  </a:cubicBezTo>
                  <a:cubicBezTo>
                    <a:pt x="0" y="2003"/>
                    <a:pt x="614" y="2502"/>
                    <a:pt x="1256" y="2502"/>
                  </a:cubicBezTo>
                  <a:cubicBezTo>
                    <a:pt x="1563" y="2502"/>
                    <a:pt x="1876" y="2387"/>
                    <a:pt x="2132" y="2132"/>
                  </a:cubicBezTo>
                  <a:cubicBezTo>
                    <a:pt x="2917" y="1347"/>
                    <a:pt x="2359" y="0"/>
                    <a:pt x="1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7"/>
            <p:cNvSpPr/>
            <p:nvPr/>
          </p:nvSpPr>
          <p:spPr>
            <a:xfrm>
              <a:off x="2742800" y="1650150"/>
              <a:ext cx="68700" cy="62550"/>
            </a:xfrm>
            <a:custGeom>
              <a:avLst/>
              <a:gdLst/>
              <a:ahLst/>
              <a:cxnLst/>
              <a:rect l="l" t="t" r="r" b="b"/>
              <a:pathLst>
                <a:path w="2748" h="2502" extrusionOk="0">
                  <a:moveTo>
                    <a:pt x="1374" y="0"/>
                  </a:moveTo>
                  <a:cubicBezTo>
                    <a:pt x="1054" y="0"/>
                    <a:pt x="733" y="124"/>
                    <a:pt x="493" y="370"/>
                  </a:cubicBezTo>
                  <a:cubicBezTo>
                    <a:pt x="0" y="850"/>
                    <a:pt x="0" y="1639"/>
                    <a:pt x="493" y="2132"/>
                  </a:cubicBezTo>
                  <a:cubicBezTo>
                    <a:pt x="733" y="2378"/>
                    <a:pt x="1054" y="2502"/>
                    <a:pt x="1374" y="2502"/>
                  </a:cubicBezTo>
                  <a:cubicBezTo>
                    <a:pt x="1694" y="2502"/>
                    <a:pt x="2015" y="2378"/>
                    <a:pt x="2255" y="2132"/>
                  </a:cubicBezTo>
                  <a:cubicBezTo>
                    <a:pt x="2748" y="1639"/>
                    <a:pt x="2748" y="850"/>
                    <a:pt x="2255" y="370"/>
                  </a:cubicBezTo>
                  <a:cubicBezTo>
                    <a:pt x="2015" y="124"/>
                    <a:pt x="1694" y="0"/>
                    <a:pt x="13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7"/>
            <p:cNvSpPr/>
            <p:nvPr/>
          </p:nvSpPr>
          <p:spPr>
            <a:xfrm>
              <a:off x="3338825" y="1526850"/>
              <a:ext cx="68425" cy="62400"/>
            </a:xfrm>
            <a:custGeom>
              <a:avLst/>
              <a:gdLst/>
              <a:ahLst/>
              <a:cxnLst/>
              <a:rect l="l" t="t" r="r" b="b"/>
              <a:pathLst>
                <a:path w="2737" h="2496" extrusionOk="0">
                  <a:moveTo>
                    <a:pt x="1369" y="1"/>
                  </a:moveTo>
                  <a:cubicBezTo>
                    <a:pt x="1048" y="1"/>
                    <a:pt x="728" y="121"/>
                    <a:pt x="482" y="361"/>
                  </a:cubicBezTo>
                  <a:cubicBezTo>
                    <a:pt x="1" y="854"/>
                    <a:pt x="1" y="1642"/>
                    <a:pt x="482" y="2135"/>
                  </a:cubicBezTo>
                  <a:cubicBezTo>
                    <a:pt x="728" y="2376"/>
                    <a:pt x="1048" y="2496"/>
                    <a:pt x="1369" y="2496"/>
                  </a:cubicBezTo>
                  <a:cubicBezTo>
                    <a:pt x="1689" y="2496"/>
                    <a:pt x="2009" y="2376"/>
                    <a:pt x="2256" y="2135"/>
                  </a:cubicBezTo>
                  <a:cubicBezTo>
                    <a:pt x="2736" y="1642"/>
                    <a:pt x="2736" y="854"/>
                    <a:pt x="2256" y="361"/>
                  </a:cubicBezTo>
                  <a:cubicBezTo>
                    <a:pt x="2009" y="121"/>
                    <a:pt x="1689" y="1"/>
                    <a:pt x="13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7"/>
            <p:cNvSpPr/>
            <p:nvPr/>
          </p:nvSpPr>
          <p:spPr>
            <a:xfrm>
              <a:off x="2812725" y="2006775"/>
              <a:ext cx="68400" cy="62400"/>
            </a:xfrm>
            <a:custGeom>
              <a:avLst/>
              <a:gdLst/>
              <a:ahLst/>
              <a:cxnLst/>
              <a:rect l="l" t="t" r="r" b="b"/>
              <a:pathLst>
                <a:path w="2736" h="2496" extrusionOk="0">
                  <a:moveTo>
                    <a:pt x="1368" y="0"/>
                  </a:moveTo>
                  <a:cubicBezTo>
                    <a:pt x="1047" y="0"/>
                    <a:pt x="727" y="121"/>
                    <a:pt x="481" y="361"/>
                  </a:cubicBezTo>
                  <a:cubicBezTo>
                    <a:pt x="0" y="854"/>
                    <a:pt x="0" y="1642"/>
                    <a:pt x="481" y="2135"/>
                  </a:cubicBezTo>
                  <a:cubicBezTo>
                    <a:pt x="727" y="2375"/>
                    <a:pt x="1047" y="2495"/>
                    <a:pt x="1368" y="2495"/>
                  </a:cubicBezTo>
                  <a:cubicBezTo>
                    <a:pt x="1688" y="2495"/>
                    <a:pt x="2008" y="2375"/>
                    <a:pt x="2255" y="2135"/>
                  </a:cubicBezTo>
                  <a:cubicBezTo>
                    <a:pt x="2735" y="1642"/>
                    <a:pt x="2735" y="854"/>
                    <a:pt x="2255" y="361"/>
                  </a:cubicBezTo>
                  <a:cubicBezTo>
                    <a:pt x="2008" y="121"/>
                    <a:pt x="1688" y="0"/>
                    <a:pt x="1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7"/>
            <p:cNvSpPr/>
            <p:nvPr/>
          </p:nvSpPr>
          <p:spPr>
            <a:xfrm>
              <a:off x="3025250" y="1857425"/>
              <a:ext cx="72725" cy="62575"/>
            </a:xfrm>
            <a:custGeom>
              <a:avLst/>
              <a:gdLst/>
              <a:ahLst/>
              <a:cxnLst/>
              <a:rect l="l" t="t" r="r" b="b"/>
              <a:pathLst>
                <a:path w="2909" h="2503" extrusionOk="0">
                  <a:moveTo>
                    <a:pt x="1254" y="1"/>
                  </a:moveTo>
                  <a:cubicBezTo>
                    <a:pt x="614" y="1"/>
                    <a:pt x="1" y="497"/>
                    <a:pt x="1" y="1246"/>
                  </a:cubicBezTo>
                  <a:cubicBezTo>
                    <a:pt x="1" y="1936"/>
                    <a:pt x="555" y="2503"/>
                    <a:pt x="1245" y="2503"/>
                  </a:cubicBezTo>
                  <a:cubicBezTo>
                    <a:pt x="2354" y="2503"/>
                    <a:pt x="2909" y="1160"/>
                    <a:pt x="2132" y="371"/>
                  </a:cubicBezTo>
                  <a:cubicBezTo>
                    <a:pt x="1877" y="115"/>
                    <a:pt x="1562" y="1"/>
                    <a:pt x="12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7"/>
            <p:cNvSpPr/>
            <p:nvPr/>
          </p:nvSpPr>
          <p:spPr>
            <a:xfrm>
              <a:off x="2844125" y="1700725"/>
              <a:ext cx="68725" cy="62425"/>
            </a:xfrm>
            <a:custGeom>
              <a:avLst/>
              <a:gdLst/>
              <a:ahLst/>
              <a:cxnLst/>
              <a:rect l="l" t="t" r="r" b="b"/>
              <a:pathLst>
                <a:path w="2749" h="2497" extrusionOk="0">
                  <a:moveTo>
                    <a:pt x="1385" y="1"/>
                  </a:moveTo>
                  <a:cubicBezTo>
                    <a:pt x="1290" y="1"/>
                    <a:pt x="1193" y="12"/>
                    <a:pt x="1097" y="35"/>
                  </a:cubicBezTo>
                  <a:cubicBezTo>
                    <a:pt x="420" y="195"/>
                    <a:pt x="1" y="860"/>
                    <a:pt x="161" y="1538"/>
                  </a:cubicBezTo>
                  <a:cubicBezTo>
                    <a:pt x="298" y="2108"/>
                    <a:pt x="814" y="2496"/>
                    <a:pt x="1377" y="2496"/>
                  </a:cubicBezTo>
                  <a:cubicBezTo>
                    <a:pt x="1472" y="2496"/>
                    <a:pt x="1568" y="2485"/>
                    <a:pt x="1664" y="2462"/>
                  </a:cubicBezTo>
                  <a:cubicBezTo>
                    <a:pt x="2342" y="2302"/>
                    <a:pt x="2749" y="1637"/>
                    <a:pt x="2601" y="959"/>
                  </a:cubicBezTo>
                  <a:cubicBezTo>
                    <a:pt x="2464" y="390"/>
                    <a:pt x="1948" y="1"/>
                    <a:pt x="13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7"/>
            <p:cNvSpPr/>
            <p:nvPr/>
          </p:nvSpPr>
          <p:spPr>
            <a:xfrm>
              <a:off x="3873900" y="1758625"/>
              <a:ext cx="68700" cy="62425"/>
            </a:xfrm>
            <a:custGeom>
              <a:avLst/>
              <a:gdLst/>
              <a:ahLst/>
              <a:cxnLst/>
              <a:rect l="l" t="t" r="r" b="b"/>
              <a:pathLst>
                <a:path w="2748" h="2497" extrusionOk="0">
                  <a:moveTo>
                    <a:pt x="1389" y="1"/>
                  </a:moveTo>
                  <a:cubicBezTo>
                    <a:pt x="1293" y="1"/>
                    <a:pt x="1195" y="12"/>
                    <a:pt x="1097" y="35"/>
                  </a:cubicBezTo>
                  <a:cubicBezTo>
                    <a:pt x="419" y="183"/>
                    <a:pt x="0" y="861"/>
                    <a:pt x="160" y="1526"/>
                  </a:cubicBezTo>
                  <a:cubicBezTo>
                    <a:pt x="297" y="2106"/>
                    <a:pt x="814" y="2497"/>
                    <a:pt x="1377" y="2497"/>
                  </a:cubicBezTo>
                  <a:cubicBezTo>
                    <a:pt x="1472" y="2497"/>
                    <a:pt x="1568" y="2486"/>
                    <a:pt x="1664" y="2463"/>
                  </a:cubicBezTo>
                  <a:cubicBezTo>
                    <a:pt x="2341" y="2303"/>
                    <a:pt x="2748" y="1625"/>
                    <a:pt x="2588" y="959"/>
                  </a:cubicBezTo>
                  <a:cubicBezTo>
                    <a:pt x="2462" y="381"/>
                    <a:pt x="1950" y="1"/>
                    <a:pt x="1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7"/>
            <p:cNvSpPr/>
            <p:nvPr/>
          </p:nvSpPr>
          <p:spPr>
            <a:xfrm>
              <a:off x="4437900" y="1719900"/>
              <a:ext cx="70875" cy="62425"/>
            </a:xfrm>
            <a:custGeom>
              <a:avLst/>
              <a:gdLst/>
              <a:ahLst/>
              <a:cxnLst/>
              <a:rect l="l" t="t" r="r" b="b"/>
              <a:pathLst>
                <a:path w="2835" h="2497" extrusionOk="0">
                  <a:moveTo>
                    <a:pt x="1416" y="0"/>
                  </a:moveTo>
                  <a:cubicBezTo>
                    <a:pt x="1256" y="0"/>
                    <a:pt x="1094" y="30"/>
                    <a:pt x="937" y="93"/>
                  </a:cubicBezTo>
                  <a:cubicBezTo>
                    <a:pt x="309" y="352"/>
                    <a:pt x="1" y="1092"/>
                    <a:pt x="272" y="1732"/>
                  </a:cubicBezTo>
                  <a:cubicBezTo>
                    <a:pt x="466" y="2205"/>
                    <a:pt x="926" y="2496"/>
                    <a:pt x="1414" y="2496"/>
                  </a:cubicBezTo>
                  <a:cubicBezTo>
                    <a:pt x="1575" y="2496"/>
                    <a:pt x="1739" y="2465"/>
                    <a:pt x="1898" y="2398"/>
                  </a:cubicBezTo>
                  <a:cubicBezTo>
                    <a:pt x="2539" y="2139"/>
                    <a:pt x="2835" y="1412"/>
                    <a:pt x="2576" y="771"/>
                  </a:cubicBezTo>
                  <a:cubicBezTo>
                    <a:pt x="2380" y="287"/>
                    <a:pt x="1911" y="0"/>
                    <a:pt x="1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7"/>
            <p:cNvSpPr/>
            <p:nvPr/>
          </p:nvSpPr>
          <p:spPr>
            <a:xfrm>
              <a:off x="3885600" y="2022800"/>
              <a:ext cx="68725" cy="62400"/>
            </a:xfrm>
            <a:custGeom>
              <a:avLst/>
              <a:gdLst/>
              <a:ahLst/>
              <a:cxnLst/>
              <a:rect l="l" t="t" r="r" b="b"/>
              <a:pathLst>
                <a:path w="2749" h="2496" extrusionOk="0">
                  <a:moveTo>
                    <a:pt x="1374" y="0"/>
                  </a:moveTo>
                  <a:cubicBezTo>
                    <a:pt x="1054" y="0"/>
                    <a:pt x="734" y="120"/>
                    <a:pt x="493" y="360"/>
                  </a:cubicBezTo>
                  <a:cubicBezTo>
                    <a:pt x="0" y="853"/>
                    <a:pt x="0" y="1642"/>
                    <a:pt x="493" y="2135"/>
                  </a:cubicBezTo>
                  <a:cubicBezTo>
                    <a:pt x="734" y="2375"/>
                    <a:pt x="1054" y="2495"/>
                    <a:pt x="1374" y="2495"/>
                  </a:cubicBezTo>
                  <a:cubicBezTo>
                    <a:pt x="1695" y="2495"/>
                    <a:pt x="2015" y="2375"/>
                    <a:pt x="2255" y="2135"/>
                  </a:cubicBezTo>
                  <a:cubicBezTo>
                    <a:pt x="2748" y="1642"/>
                    <a:pt x="2748" y="853"/>
                    <a:pt x="2255" y="360"/>
                  </a:cubicBezTo>
                  <a:cubicBezTo>
                    <a:pt x="2015" y="120"/>
                    <a:pt x="1695" y="0"/>
                    <a:pt x="13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7"/>
            <p:cNvSpPr/>
            <p:nvPr/>
          </p:nvSpPr>
          <p:spPr>
            <a:xfrm>
              <a:off x="3596350" y="2418150"/>
              <a:ext cx="68725" cy="62400"/>
            </a:xfrm>
            <a:custGeom>
              <a:avLst/>
              <a:gdLst/>
              <a:ahLst/>
              <a:cxnLst/>
              <a:rect l="l" t="t" r="r" b="b"/>
              <a:pathLst>
                <a:path w="2749" h="2496" extrusionOk="0">
                  <a:moveTo>
                    <a:pt x="1376" y="0"/>
                  </a:moveTo>
                  <a:cubicBezTo>
                    <a:pt x="1280" y="0"/>
                    <a:pt x="1183" y="11"/>
                    <a:pt x="1085" y="34"/>
                  </a:cubicBezTo>
                  <a:cubicBezTo>
                    <a:pt x="420" y="195"/>
                    <a:pt x="1" y="860"/>
                    <a:pt x="161" y="1538"/>
                  </a:cubicBezTo>
                  <a:cubicBezTo>
                    <a:pt x="298" y="2107"/>
                    <a:pt x="805" y="2496"/>
                    <a:pt x="1373" y="2496"/>
                  </a:cubicBezTo>
                  <a:cubicBezTo>
                    <a:pt x="1469" y="2496"/>
                    <a:pt x="1566" y="2485"/>
                    <a:pt x="1664" y="2462"/>
                  </a:cubicBezTo>
                  <a:cubicBezTo>
                    <a:pt x="2329" y="2302"/>
                    <a:pt x="2748" y="1636"/>
                    <a:pt x="2588" y="959"/>
                  </a:cubicBezTo>
                  <a:cubicBezTo>
                    <a:pt x="2451" y="389"/>
                    <a:pt x="1944" y="0"/>
                    <a:pt x="13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7"/>
            <p:cNvSpPr/>
            <p:nvPr/>
          </p:nvSpPr>
          <p:spPr>
            <a:xfrm>
              <a:off x="3004925" y="1537175"/>
              <a:ext cx="68725" cy="62625"/>
            </a:xfrm>
            <a:custGeom>
              <a:avLst/>
              <a:gdLst/>
              <a:ahLst/>
              <a:cxnLst/>
              <a:rect l="l" t="t" r="r" b="b"/>
              <a:pathLst>
                <a:path w="2749" h="2505" extrusionOk="0">
                  <a:moveTo>
                    <a:pt x="1384" y="0"/>
                  </a:moveTo>
                  <a:cubicBezTo>
                    <a:pt x="1289" y="0"/>
                    <a:pt x="1193" y="11"/>
                    <a:pt x="1097" y="34"/>
                  </a:cubicBezTo>
                  <a:cubicBezTo>
                    <a:pt x="420" y="194"/>
                    <a:pt x="1" y="872"/>
                    <a:pt x="161" y="1538"/>
                  </a:cubicBezTo>
                  <a:cubicBezTo>
                    <a:pt x="299" y="2122"/>
                    <a:pt x="821" y="2504"/>
                    <a:pt x="1389" y="2504"/>
                  </a:cubicBezTo>
                  <a:cubicBezTo>
                    <a:pt x="1480" y="2504"/>
                    <a:pt x="1572" y="2494"/>
                    <a:pt x="1664" y="2474"/>
                  </a:cubicBezTo>
                  <a:cubicBezTo>
                    <a:pt x="2342" y="2314"/>
                    <a:pt x="2748" y="1636"/>
                    <a:pt x="2600" y="971"/>
                  </a:cubicBezTo>
                  <a:cubicBezTo>
                    <a:pt x="2463" y="391"/>
                    <a:pt x="1947" y="0"/>
                    <a:pt x="1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7"/>
            <p:cNvSpPr/>
            <p:nvPr/>
          </p:nvSpPr>
          <p:spPr>
            <a:xfrm>
              <a:off x="2835825" y="1863000"/>
              <a:ext cx="37600" cy="37300"/>
            </a:xfrm>
            <a:custGeom>
              <a:avLst/>
              <a:gdLst/>
              <a:ahLst/>
              <a:cxnLst/>
              <a:rect l="l" t="t" r="r" b="b"/>
              <a:pathLst>
                <a:path w="1504" h="1492" extrusionOk="0">
                  <a:moveTo>
                    <a:pt x="752" y="0"/>
                  </a:moveTo>
                  <a:cubicBezTo>
                    <a:pt x="333" y="0"/>
                    <a:pt x="0" y="333"/>
                    <a:pt x="0" y="740"/>
                  </a:cubicBezTo>
                  <a:cubicBezTo>
                    <a:pt x="0" y="1159"/>
                    <a:pt x="333" y="1491"/>
                    <a:pt x="752" y="1491"/>
                  </a:cubicBezTo>
                  <a:cubicBezTo>
                    <a:pt x="1158" y="1491"/>
                    <a:pt x="1503" y="1159"/>
                    <a:pt x="1503" y="740"/>
                  </a:cubicBezTo>
                  <a:cubicBezTo>
                    <a:pt x="1503" y="333"/>
                    <a:pt x="1158" y="0"/>
                    <a:pt x="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7"/>
            <p:cNvSpPr/>
            <p:nvPr/>
          </p:nvSpPr>
          <p:spPr>
            <a:xfrm>
              <a:off x="4013750" y="1801075"/>
              <a:ext cx="37600" cy="37600"/>
            </a:xfrm>
            <a:custGeom>
              <a:avLst/>
              <a:gdLst/>
              <a:ahLst/>
              <a:cxnLst/>
              <a:rect l="l" t="t" r="r" b="b"/>
              <a:pathLst>
                <a:path w="1504" h="1504" extrusionOk="0">
                  <a:moveTo>
                    <a:pt x="752" y="1"/>
                  </a:moveTo>
                  <a:cubicBezTo>
                    <a:pt x="333" y="1"/>
                    <a:pt x="0" y="333"/>
                    <a:pt x="0" y="752"/>
                  </a:cubicBezTo>
                  <a:cubicBezTo>
                    <a:pt x="0" y="1159"/>
                    <a:pt x="333" y="1504"/>
                    <a:pt x="752" y="1504"/>
                  </a:cubicBezTo>
                  <a:cubicBezTo>
                    <a:pt x="1171" y="1504"/>
                    <a:pt x="1503" y="1159"/>
                    <a:pt x="1503" y="752"/>
                  </a:cubicBezTo>
                  <a:cubicBezTo>
                    <a:pt x="1503" y="333"/>
                    <a:pt x="1171" y="1"/>
                    <a:pt x="7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7"/>
            <p:cNvSpPr/>
            <p:nvPr/>
          </p:nvSpPr>
          <p:spPr>
            <a:xfrm>
              <a:off x="3645325" y="2219575"/>
              <a:ext cx="41000" cy="37550"/>
            </a:xfrm>
            <a:custGeom>
              <a:avLst/>
              <a:gdLst/>
              <a:ahLst/>
              <a:cxnLst/>
              <a:rect l="l" t="t" r="r" b="b"/>
              <a:pathLst>
                <a:path w="1640" h="1502" extrusionOk="0">
                  <a:moveTo>
                    <a:pt x="805" y="1"/>
                  </a:moveTo>
                  <a:cubicBezTo>
                    <a:pt x="751" y="1"/>
                    <a:pt x="696" y="6"/>
                    <a:pt x="641" y="18"/>
                  </a:cubicBezTo>
                  <a:cubicBezTo>
                    <a:pt x="247" y="116"/>
                    <a:pt x="1" y="523"/>
                    <a:pt x="87" y="930"/>
                  </a:cubicBezTo>
                  <a:cubicBezTo>
                    <a:pt x="172" y="1271"/>
                    <a:pt x="488" y="1501"/>
                    <a:pt x="827" y="1501"/>
                  </a:cubicBezTo>
                  <a:cubicBezTo>
                    <a:pt x="880" y="1501"/>
                    <a:pt x="933" y="1496"/>
                    <a:pt x="986" y="1484"/>
                  </a:cubicBezTo>
                  <a:cubicBezTo>
                    <a:pt x="1393" y="1386"/>
                    <a:pt x="1639" y="979"/>
                    <a:pt x="1553" y="585"/>
                  </a:cubicBezTo>
                  <a:cubicBezTo>
                    <a:pt x="1468" y="233"/>
                    <a:pt x="1152" y="1"/>
                    <a:pt x="8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7"/>
            <p:cNvSpPr/>
            <p:nvPr/>
          </p:nvSpPr>
          <p:spPr>
            <a:xfrm>
              <a:off x="3072075" y="2347850"/>
              <a:ext cx="37300" cy="37600"/>
            </a:xfrm>
            <a:custGeom>
              <a:avLst/>
              <a:gdLst/>
              <a:ahLst/>
              <a:cxnLst/>
              <a:rect l="l" t="t" r="r" b="b"/>
              <a:pathLst>
                <a:path w="1492" h="1504" extrusionOk="0">
                  <a:moveTo>
                    <a:pt x="740" y="0"/>
                  </a:moveTo>
                  <a:cubicBezTo>
                    <a:pt x="333" y="0"/>
                    <a:pt x="1" y="333"/>
                    <a:pt x="1" y="752"/>
                  </a:cubicBezTo>
                  <a:cubicBezTo>
                    <a:pt x="1" y="1158"/>
                    <a:pt x="333" y="1503"/>
                    <a:pt x="740" y="1503"/>
                  </a:cubicBezTo>
                  <a:cubicBezTo>
                    <a:pt x="1159" y="1503"/>
                    <a:pt x="1492" y="1158"/>
                    <a:pt x="1492" y="752"/>
                  </a:cubicBezTo>
                  <a:cubicBezTo>
                    <a:pt x="1492" y="333"/>
                    <a:pt x="1159" y="0"/>
                    <a:pt x="7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7"/>
            <p:cNvSpPr/>
            <p:nvPr/>
          </p:nvSpPr>
          <p:spPr>
            <a:xfrm>
              <a:off x="2732000" y="1809100"/>
              <a:ext cx="37625" cy="37600"/>
            </a:xfrm>
            <a:custGeom>
              <a:avLst/>
              <a:gdLst/>
              <a:ahLst/>
              <a:cxnLst/>
              <a:rect l="l" t="t" r="r" b="b"/>
              <a:pathLst>
                <a:path w="1505" h="1504" extrusionOk="0">
                  <a:moveTo>
                    <a:pt x="752" y="0"/>
                  </a:moveTo>
                  <a:cubicBezTo>
                    <a:pt x="346" y="0"/>
                    <a:pt x="1" y="333"/>
                    <a:pt x="1" y="752"/>
                  </a:cubicBezTo>
                  <a:cubicBezTo>
                    <a:pt x="1" y="1171"/>
                    <a:pt x="346" y="1503"/>
                    <a:pt x="752" y="1503"/>
                  </a:cubicBezTo>
                  <a:cubicBezTo>
                    <a:pt x="1171" y="1503"/>
                    <a:pt x="1504" y="1171"/>
                    <a:pt x="1504" y="752"/>
                  </a:cubicBezTo>
                  <a:cubicBezTo>
                    <a:pt x="1504" y="333"/>
                    <a:pt x="1171" y="0"/>
                    <a:pt x="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7"/>
            <p:cNvSpPr/>
            <p:nvPr/>
          </p:nvSpPr>
          <p:spPr>
            <a:xfrm>
              <a:off x="3434950" y="1987125"/>
              <a:ext cx="37600" cy="37625"/>
            </a:xfrm>
            <a:custGeom>
              <a:avLst/>
              <a:gdLst/>
              <a:ahLst/>
              <a:cxnLst/>
              <a:rect l="l" t="t" r="r" b="b"/>
              <a:pathLst>
                <a:path w="1504" h="1505" extrusionOk="0">
                  <a:moveTo>
                    <a:pt x="752" y="1"/>
                  </a:moveTo>
                  <a:cubicBezTo>
                    <a:pt x="333" y="1"/>
                    <a:pt x="0" y="334"/>
                    <a:pt x="0" y="753"/>
                  </a:cubicBezTo>
                  <a:cubicBezTo>
                    <a:pt x="0" y="1171"/>
                    <a:pt x="333" y="1504"/>
                    <a:pt x="752" y="1504"/>
                  </a:cubicBezTo>
                  <a:cubicBezTo>
                    <a:pt x="1158" y="1504"/>
                    <a:pt x="1503" y="1171"/>
                    <a:pt x="1503" y="753"/>
                  </a:cubicBezTo>
                  <a:cubicBezTo>
                    <a:pt x="1503" y="334"/>
                    <a:pt x="1158" y="1"/>
                    <a:pt x="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7"/>
            <p:cNvSpPr/>
            <p:nvPr/>
          </p:nvSpPr>
          <p:spPr>
            <a:xfrm>
              <a:off x="4287575" y="1789375"/>
              <a:ext cx="37600" cy="37600"/>
            </a:xfrm>
            <a:custGeom>
              <a:avLst/>
              <a:gdLst/>
              <a:ahLst/>
              <a:cxnLst/>
              <a:rect l="l" t="t" r="r" b="b"/>
              <a:pathLst>
                <a:path w="1504" h="1504" extrusionOk="0">
                  <a:moveTo>
                    <a:pt x="752" y="1"/>
                  </a:moveTo>
                  <a:cubicBezTo>
                    <a:pt x="333" y="1"/>
                    <a:pt x="1" y="346"/>
                    <a:pt x="1" y="752"/>
                  </a:cubicBezTo>
                  <a:cubicBezTo>
                    <a:pt x="1" y="1171"/>
                    <a:pt x="333" y="1504"/>
                    <a:pt x="752" y="1504"/>
                  </a:cubicBezTo>
                  <a:cubicBezTo>
                    <a:pt x="1159" y="1504"/>
                    <a:pt x="1504" y="1171"/>
                    <a:pt x="1504" y="752"/>
                  </a:cubicBezTo>
                  <a:cubicBezTo>
                    <a:pt x="1504" y="346"/>
                    <a:pt x="1159" y="1"/>
                    <a:pt x="7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7"/>
            <p:cNvSpPr/>
            <p:nvPr/>
          </p:nvSpPr>
          <p:spPr>
            <a:xfrm>
              <a:off x="4039300" y="1562675"/>
              <a:ext cx="37300" cy="37600"/>
            </a:xfrm>
            <a:custGeom>
              <a:avLst/>
              <a:gdLst/>
              <a:ahLst/>
              <a:cxnLst/>
              <a:rect l="l" t="t" r="r" b="b"/>
              <a:pathLst>
                <a:path w="1492" h="1504" extrusionOk="0">
                  <a:moveTo>
                    <a:pt x="752" y="0"/>
                  </a:moveTo>
                  <a:cubicBezTo>
                    <a:pt x="333" y="0"/>
                    <a:pt x="1" y="333"/>
                    <a:pt x="1" y="752"/>
                  </a:cubicBezTo>
                  <a:cubicBezTo>
                    <a:pt x="1" y="1158"/>
                    <a:pt x="333" y="1503"/>
                    <a:pt x="752" y="1503"/>
                  </a:cubicBezTo>
                  <a:cubicBezTo>
                    <a:pt x="1159" y="1503"/>
                    <a:pt x="1492" y="1158"/>
                    <a:pt x="1492" y="752"/>
                  </a:cubicBezTo>
                  <a:cubicBezTo>
                    <a:pt x="1492" y="333"/>
                    <a:pt x="1159" y="0"/>
                    <a:pt x="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7"/>
            <p:cNvSpPr/>
            <p:nvPr/>
          </p:nvSpPr>
          <p:spPr>
            <a:xfrm>
              <a:off x="3754075" y="2428650"/>
              <a:ext cx="42525" cy="37400"/>
            </a:xfrm>
            <a:custGeom>
              <a:avLst/>
              <a:gdLst/>
              <a:ahLst/>
              <a:cxnLst/>
              <a:rect l="l" t="t" r="r" b="b"/>
              <a:pathLst>
                <a:path w="1701" h="1496" extrusionOk="0">
                  <a:moveTo>
                    <a:pt x="847" y="0"/>
                  </a:moveTo>
                  <a:cubicBezTo>
                    <a:pt x="552" y="0"/>
                    <a:pt x="272" y="176"/>
                    <a:pt x="160" y="465"/>
                  </a:cubicBezTo>
                  <a:cubicBezTo>
                    <a:pt x="0" y="847"/>
                    <a:pt x="185" y="1278"/>
                    <a:pt x="567" y="1438"/>
                  </a:cubicBezTo>
                  <a:cubicBezTo>
                    <a:pt x="661" y="1477"/>
                    <a:pt x="757" y="1496"/>
                    <a:pt x="852" y="1496"/>
                  </a:cubicBezTo>
                  <a:cubicBezTo>
                    <a:pt x="1144" y="1496"/>
                    <a:pt x="1419" y="1320"/>
                    <a:pt x="1540" y="1031"/>
                  </a:cubicBezTo>
                  <a:cubicBezTo>
                    <a:pt x="1701" y="649"/>
                    <a:pt x="1516" y="218"/>
                    <a:pt x="1134" y="58"/>
                  </a:cubicBezTo>
                  <a:cubicBezTo>
                    <a:pt x="1040" y="19"/>
                    <a:pt x="943" y="0"/>
                    <a:pt x="8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7"/>
            <p:cNvSpPr/>
            <p:nvPr/>
          </p:nvSpPr>
          <p:spPr>
            <a:xfrm>
              <a:off x="4471475" y="2611600"/>
              <a:ext cx="43775" cy="37525"/>
            </a:xfrm>
            <a:custGeom>
              <a:avLst/>
              <a:gdLst/>
              <a:ahLst/>
              <a:cxnLst/>
              <a:rect l="l" t="t" r="r" b="b"/>
              <a:pathLst>
                <a:path w="1751" h="1501" extrusionOk="0">
                  <a:moveTo>
                    <a:pt x="1000" y="0"/>
                  </a:moveTo>
                  <a:cubicBezTo>
                    <a:pt x="818" y="0"/>
                    <a:pt x="632" y="68"/>
                    <a:pt x="481" y="219"/>
                  </a:cubicBezTo>
                  <a:cubicBezTo>
                    <a:pt x="1" y="687"/>
                    <a:pt x="346" y="1488"/>
                    <a:pt x="1011" y="1501"/>
                  </a:cubicBezTo>
                  <a:cubicBezTo>
                    <a:pt x="1418" y="1501"/>
                    <a:pt x="1750" y="1156"/>
                    <a:pt x="1750" y="749"/>
                  </a:cubicBezTo>
                  <a:cubicBezTo>
                    <a:pt x="1750" y="298"/>
                    <a:pt x="1383" y="0"/>
                    <a:pt x="10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7"/>
            <p:cNvSpPr/>
            <p:nvPr/>
          </p:nvSpPr>
          <p:spPr>
            <a:xfrm>
              <a:off x="3045900" y="2649725"/>
              <a:ext cx="37300" cy="37300"/>
            </a:xfrm>
            <a:custGeom>
              <a:avLst/>
              <a:gdLst/>
              <a:ahLst/>
              <a:cxnLst/>
              <a:rect l="l" t="t" r="r" b="b"/>
              <a:pathLst>
                <a:path w="1492" h="1492" extrusionOk="0">
                  <a:moveTo>
                    <a:pt x="740" y="0"/>
                  </a:moveTo>
                  <a:cubicBezTo>
                    <a:pt x="333" y="0"/>
                    <a:pt x="0" y="333"/>
                    <a:pt x="0" y="752"/>
                  </a:cubicBezTo>
                  <a:cubicBezTo>
                    <a:pt x="0" y="1158"/>
                    <a:pt x="333" y="1491"/>
                    <a:pt x="740" y="1491"/>
                  </a:cubicBezTo>
                  <a:cubicBezTo>
                    <a:pt x="1159" y="1491"/>
                    <a:pt x="1491" y="1158"/>
                    <a:pt x="1491" y="752"/>
                  </a:cubicBezTo>
                  <a:cubicBezTo>
                    <a:pt x="1491" y="333"/>
                    <a:pt x="1159" y="0"/>
                    <a:pt x="7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7"/>
            <p:cNvSpPr/>
            <p:nvPr/>
          </p:nvSpPr>
          <p:spPr>
            <a:xfrm>
              <a:off x="3583225" y="2266300"/>
              <a:ext cx="44875" cy="37525"/>
            </a:xfrm>
            <a:custGeom>
              <a:avLst/>
              <a:gdLst/>
              <a:ahLst/>
              <a:cxnLst/>
              <a:rect l="l" t="t" r="r" b="b"/>
              <a:pathLst>
                <a:path w="1795" h="1501" extrusionOk="0">
                  <a:moveTo>
                    <a:pt x="809" y="1"/>
                  </a:moveTo>
                  <a:cubicBezTo>
                    <a:pt x="446" y="1"/>
                    <a:pt x="127" y="269"/>
                    <a:pt x="82" y="638"/>
                  </a:cubicBezTo>
                  <a:cubicBezTo>
                    <a:pt x="0" y="1130"/>
                    <a:pt x="390" y="1501"/>
                    <a:pt x="818" y="1501"/>
                  </a:cubicBezTo>
                  <a:cubicBezTo>
                    <a:pt x="969" y="1501"/>
                    <a:pt x="1124" y="1455"/>
                    <a:pt x="1265" y="1352"/>
                  </a:cubicBezTo>
                  <a:cubicBezTo>
                    <a:pt x="1795" y="946"/>
                    <a:pt x="1585" y="108"/>
                    <a:pt x="920" y="9"/>
                  </a:cubicBezTo>
                  <a:cubicBezTo>
                    <a:pt x="883" y="4"/>
                    <a:pt x="845" y="1"/>
                    <a:pt x="8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7"/>
            <p:cNvSpPr/>
            <p:nvPr/>
          </p:nvSpPr>
          <p:spPr>
            <a:xfrm>
              <a:off x="4225050" y="2447725"/>
              <a:ext cx="43775" cy="37525"/>
            </a:xfrm>
            <a:custGeom>
              <a:avLst/>
              <a:gdLst/>
              <a:ahLst/>
              <a:cxnLst/>
              <a:rect l="l" t="t" r="r" b="b"/>
              <a:pathLst>
                <a:path w="1751" h="1501" extrusionOk="0">
                  <a:moveTo>
                    <a:pt x="750" y="0"/>
                  </a:moveTo>
                  <a:cubicBezTo>
                    <a:pt x="368" y="0"/>
                    <a:pt x="1" y="298"/>
                    <a:pt x="1" y="749"/>
                  </a:cubicBezTo>
                  <a:cubicBezTo>
                    <a:pt x="1" y="1168"/>
                    <a:pt x="333" y="1501"/>
                    <a:pt x="752" y="1501"/>
                  </a:cubicBezTo>
                  <a:cubicBezTo>
                    <a:pt x="1418" y="1501"/>
                    <a:pt x="1750" y="687"/>
                    <a:pt x="1270" y="219"/>
                  </a:cubicBezTo>
                  <a:cubicBezTo>
                    <a:pt x="1119" y="68"/>
                    <a:pt x="933" y="0"/>
                    <a:pt x="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7"/>
            <p:cNvSpPr/>
            <p:nvPr/>
          </p:nvSpPr>
          <p:spPr>
            <a:xfrm>
              <a:off x="4184700" y="1906425"/>
              <a:ext cx="43775" cy="37525"/>
            </a:xfrm>
            <a:custGeom>
              <a:avLst/>
              <a:gdLst/>
              <a:ahLst/>
              <a:cxnLst/>
              <a:rect l="l" t="t" r="r" b="b"/>
              <a:pathLst>
                <a:path w="1751" h="1501" extrusionOk="0">
                  <a:moveTo>
                    <a:pt x="998" y="1"/>
                  </a:moveTo>
                  <a:cubicBezTo>
                    <a:pt x="333" y="1"/>
                    <a:pt x="0" y="802"/>
                    <a:pt x="469" y="1282"/>
                  </a:cubicBezTo>
                  <a:cubicBezTo>
                    <a:pt x="624" y="1433"/>
                    <a:pt x="812" y="1501"/>
                    <a:pt x="996" y="1501"/>
                  </a:cubicBezTo>
                  <a:cubicBezTo>
                    <a:pt x="1383" y="1501"/>
                    <a:pt x="1750" y="1203"/>
                    <a:pt x="1750" y="752"/>
                  </a:cubicBezTo>
                  <a:cubicBezTo>
                    <a:pt x="1750" y="333"/>
                    <a:pt x="1417" y="1"/>
                    <a:pt x="9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7"/>
            <p:cNvSpPr/>
            <p:nvPr/>
          </p:nvSpPr>
          <p:spPr>
            <a:xfrm>
              <a:off x="3575400" y="1583100"/>
              <a:ext cx="42225" cy="37400"/>
            </a:xfrm>
            <a:custGeom>
              <a:avLst/>
              <a:gdLst/>
              <a:ahLst/>
              <a:cxnLst/>
              <a:rect l="l" t="t" r="r" b="b"/>
              <a:pathLst>
                <a:path w="1689" h="1496" extrusionOk="0">
                  <a:moveTo>
                    <a:pt x="848" y="0"/>
                  </a:moveTo>
                  <a:cubicBezTo>
                    <a:pt x="552" y="0"/>
                    <a:pt x="270" y="176"/>
                    <a:pt x="149" y="464"/>
                  </a:cubicBezTo>
                  <a:cubicBezTo>
                    <a:pt x="1" y="846"/>
                    <a:pt x="173" y="1278"/>
                    <a:pt x="555" y="1438"/>
                  </a:cubicBezTo>
                  <a:cubicBezTo>
                    <a:pt x="649" y="1477"/>
                    <a:pt x="746" y="1496"/>
                    <a:pt x="842" y="1496"/>
                  </a:cubicBezTo>
                  <a:cubicBezTo>
                    <a:pt x="1138" y="1496"/>
                    <a:pt x="1420" y="1320"/>
                    <a:pt x="1541" y="1031"/>
                  </a:cubicBezTo>
                  <a:cubicBezTo>
                    <a:pt x="1689" y="649"/>
                    <a:pt x="1516" y="218"/>
                    <a:pt x="1134" y="58"/>
                  </a:cubicBezTo>
                  <a:cubicBezTo>
                    <a:pt x="1041" y="19"/>
                    <a:pt x="943" y="0"/>
                    <a:pt x="8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7"/>
            <p:cNvSpPr/>
            <p:nvPr/>
          </p:nvSpPr>
          <p:spPr>
            <a:xfrm>
              <a:off x="3231025" y="1595925"/>
              <a:ext cx="37300" cy="37300"/>
            </a:xfrm>
            <a:custGeom>
              <a:avLst/>
              <a:gdLst/>
              <a:ahLst/>
              <a:cxnLst/>
              <a:rect l="l" t="t" r="r" b="b"/>
              <a:pathLst>
                <a:path w="1492" h="1492" extrusionOk="0">
                  <a:moveTo>
                    <a:pt x="752" y="1"/>
                  </a:moveTo>
                  <a:cubicBezTo>
                    <a:pt x="333" y="1"/>
                    <a:pt x="0" y="333"/>
                    <a:pt x="0" y="752"/>
                  </a:cubicBezTo>
                  <a:cubicBezTo>
                    <a:pt x="0" y="1159"/>
                    <a:pt x="333" y="1492"/>
                    <a:pt x="752" y="1492"/>
                  </a:cubicBezTo>
                  <a:cubicBezTo>
                    <a:pt x="1159" y="1492"/>
                    <a:pt x="1491" y="1159"/>
                    <a:pt x="1491" y="752"/>
                  </a:cubicBezTo>
                  <a:cubicBezTo>
                    <a:pt x="1491" y="333"/>
                    <a:pt x="1159" y="1"/>
                    <a:pt x="7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4" name="Google Shape;664;p47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smtClean="0">
                <a:latin typeface="+mj-lt"/>
              </a:rPr>
              <a:t>Video demo</a:t>
            </a:r>
            <a:endParaRPr b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132315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>
            <a:spLocks noGrp="1"/>
          </p:cNvSpPr>
          <p:nvPr>
            <p:ph type="title"/>
          </p:nvPr>
        </p:nvSpPr>
        <p:spPr>
          <a:xfrm>
            <a:off x="4598900" y="1491800"/>
            <a:ext cx="3593700" cy="12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>
                <a:latin typeface="+mj-lt"/>
              </a:rPr>
              <a:t>2</a:t>
            </a:r>
            <a:r>
              <a:rPr lang="es" smtClean="0">
                <a:latin typeface="+mj-lt"/>
              </a:rPr>
              <a:t>. Phát video intro</a:t>
            </a:r>
            <a:endParaRPr>
              <a:latin typeface="+mj-lt"/>
            </a:endParaRPr>
          </a:p>
        </p:txBody>
      </p:sp>
      <p:sp>
        <p:nvSpPr>
          <p:cNvPr id="234" name="Google Shape;234;p35"/>
          <p:cNvSpPr txBox="1">
            <a:spLocks noGrp="1"/>
          </p:cNvSpPr>
          <p:nvPr>
            <p:ph type="subTitle" idx="1"/>
          </p:nvPr>
        </p:nvSpPr>
        <p:spPr>
          <a:xfrm>
            <a:off x="4598900" y="2968192"/>
            <a:ext cx="29208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latin typeface="+mn-lt"/>
              </a:rPr>
              <a:t>Thiết bị phát video quảng cáo khi ở chế độ rảnh</a:t>
            </a:r>
            <a:endParaRPr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23995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7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mtClean="0">
                <a:latin typeface="+mj-lt"/>
              </a:rPr>
              <a:t>Thuật toán phát video Async</a:t>
            </a:r>
            <a:endParaRPr b="1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0042" y="1197287"/>
            <a:ext cx="6706375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Thời lượng video(s): 50, 60, 40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0042" y="1787608"/>
            <a:ext cx="670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Mảng(ms): [0, 50.000, 110.000, 150.000]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90043" y="2239430"/>
            <a:ext cx="790652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Thời gian phát của video = (Thời gian hệ thống % tổng thời gian video) </a:t>
            </a:r>
          </a:p>
          <a:p>
            <a:pPr>
              <a:lnSpc>
                <a:spcPct val="150000"/>
              </a:lnSpc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			-  thời gian đầu của video gần nhất </a:t>
            </a:r>
            <a:r>
              <a:rPr 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 					- random(500ms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90042" y="3609453"/>
            <a:ext cx="7906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VD: Thời gian hệ thống % tổng thời gian video = 55s</a:t>
            </a:r>
          </a:p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	thời gian phát video =  55000 – 50.000 – random(500ms)  </a:t>
            </a:r>
          </a:p>
        </p:txBody>
      </p:sp>
    </p:spTree>
    <p:extLst>
      <p:ext uri="{BB962C8B-B14F-4D97-AF65-F5344CB8AC3E}">
        <p14:creationId xmlns:p14="http://schemas.microsoft.com/office/powerpoint/2010/main" val="26261288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7"/>
          <p:cNvSpPr/>
          <p:nvPr/>
        </p:nvSpPr>
        <p:spPr>
          <a:xfrm>
            <a:off x="2391440" y="1492918"/>
            <a:ext cx="4237715" cy="2671235"/>
          </a:xfrm>
          <a:custGeom>
            <a:avLst/>
            <a:gdLst/>
            <a:ahLst/>
            <a:cxnLst/>
            <a:rect l="l" t="t" r="r" b="b"/>
            <a:pathLst>
              <a:path w="69863" h="44038" extrusionOk="0">
                <a:moveTo>
                  <a:pt x="11582" y="37"/>
                </a:moveTo>
                <a:lnTo>
                  <a:pt x="19936" y="1873"/>
                </a:lnTo>
                <a:lnTo>
                  <a:pt x="12408" y="12876"/>
                </a:lnTo>
                <a:lnTo>
                  <a:pt x="11582" y="37"/>
                </a:lnTo>
                <a:close/>
                <a:moveTo>
                  <a:pt x="41893" y="12568"/>
                </a:moveTo>
                <a:lnTo>
                  <a:pt x="28167" y="17497"/>
                </a:lnTo>
                <a:lnTo>
                  <a:pt x="30520" y="12728"/>
                </a:lnTo>
                <a:lnTo>
                  <a:pt x="41893" y="12568"/>
                </a:lnTo>
                <a:close/>
                <a:moveTo>
                  <a:pt x="4177" y="12568"/>
                </a:moveTo>
                <a:lnTo>
                  <a:pt x="12334" y="12950"/>
                </a:lnTo>
                <a:lnTo>
                  <a:pt x="3881" y="18766"/>
                </a:lnTo>
                <a:lnTo>
                  <a:pt x="4177" y="12568"/>
                </a:lnTo>
                <a:close/>
                <a:moveTo>
                  <a:pt x="51294" y="10104"/>
                </a:moveTo>
                <a:lnTo>
                  <a:pt x="58342" y="14293"/>
                </a:lnTo>
                <a:lnTo>
                  <a:pt x="53635" y="19197"/>
                </a:lnTo>
                <a:lnTo>
                  <a:pt x="36693" y="26763"/>
                </a:lnTo>
                <a:lnTo>
                  <a:pt x="51208" y="10203"/>
                </a:lnTo>
                <a:lnTo>
                  <a:pt x="46538" y="19542"/>
                </a:lnTo>
                <a:lnTo>
                  <a:pt x="46575" y="19567"/>
                </a:lnTo>
                <a:lnTo>
                  <a:pt x="51294" y="10104"/>
                </a:lnTo>
                <a:close/>
                <a:moveTo>
                  <a:pt x="41967" y="12642"/>
                </a:moveTo>
                <a:lnTo>
                  <a:pt x="36607" y="26775"/>
                </a:lnTo>
                <a:lnTo>
                  <a:pt x="36607" y="26799"/>
                </a:lnTo>
                <a:lnTo>
                  <a:pt x="30188" y="25493"/>
                </a:lnTo>
                <a:lnTo>
                  <a:pt x="41967" y="12642"/>
                </a:lnTo>
                <a:close/>
                <a:moveTo>
                  <a:pt x="12371" y="12975"/>
                </a:moveTo>
                <a:lnTo>
                  <a:pt x="12371" y="12987"/>
                </a:lnTo>
                <a:lnTo>
                  <a:pt x="16757" y="29744"/>
                </a:lnTo>
                <a:lnTo>
                  <a:pt x="3894" y="18815"/>
                </a:lnTo>
                <a:lnTo>
                  <a:pt x="12371" y="12975"/>
                </a:lnTo>
                <a:close/>
                <a:moveTo>
                  <a:pt x="3931" y="18901"/>
                </a:moveTo>
                <a:lnTo>
                  <a:pt x="16757" y="29794"/>
                </a:lnTo>
                <a:lnTo>
                  <a:pt x="13603" y="31938"/>
                </a:lnTo>
                <a:lnTo>
                  <a:pt x="13615" y="31974"/>
                </a:lnTo>
                <a:lnTo>
                  <a:pt x="16757" y="29843"/>
                </a:lnTo>
                <a:lnTo>
                  <a:pt x="14675" y="38098"/>
                </a:lnTo>
                <a:lnTo>
                  <a:pt x="3931" y="18901"/>
                </a:lnTo>
                <a:close/>
                <a:moveTo>
                  <a:pt x="11533" y="0"/>
                </a:moveTo>
                <a:lnTo>
                  <a:pt x="12358" y="12889"/>
                </a:lnTo>
                <a:lnTo>
                  <a:pt x="12358" y="12889"/>
                </a:lnTo>
                <a:lnTo>
                  <a:pt x="5138" y="6543"/>
                </a:lnTo>
                <a:lnTo>
                  <a:pt x="5114" y="6580"/>
                </a:lnTo>
                <a:lnTo>
                  <a:pt x="12334" y="12913"/>
                </a:lnTo>
                <a:lnTo>
                  <a:pt x="4165" y="12531"/>
                </a:lnTo>
                <a:lnTo>
                  <a:pt x="1084" y="4535"/>
                </a:lnTo>
                <a:lnTo>
                  <a:pt x="1047" y="4547"/>
                </a:lnTo>
                <a:lnTo>
                  <a:pt x="4140" y="12556"/>
                </a:lnTo>
                <a:lnTo>
                  <a:pt x="3844" y="18729"/>
                </a:lnTo>
                <a:lnTo>
                  <a:pt x="37" y="10400"/>
                </a:lnTo>
                <a:lnTo>
                  <a:pt x="0" y="10412"/>
                </a:lnTo>
                <a:lnTo>
                  <a:pt x="3832" y="18803"/>
                </a:lnTo>
                <a:lnTo>
                  <a:pt x="3832" y="18815"/>
                </a:lnTo>
                <a:lnTo>
                  <a:pt x="14675" y="38148"/>
                </a:lnTo>
                <a:lnTo>
                  <a:pt x="12543" y="44025"/>
                </a:lnTo>
                <a:lnTo>
                  <a:pt x="12580" y="44037"/>
                </a:lnTo>
                <a:lnTo>
                  <a:pt x="14687" y="38184"/>
                </a:lnTo>
                <a:lnTo>
                  <a:pt x="16794" y="29855"/>
                </a:lnTo>
                <a:lnTo>
                  <a:pt x="18889" y="36041"/>
                </a:lnTo>
                <a:lnTo>
                  <a:pt x="18926" y="36028"/>
                </a:lnTo>
                <a:lnTo>
                  <a:pt x="16807" y="29794"/>
                </a:lnTo>
                <a:lnTo>
                  <a:pt x="16819" y="29744"/>
                </a:lnTo>
                <a:lnTo>
                  <a:pt x="16794" y="29757"/>
                </a:lnTo>
                <a:lnTo>
                  <a:pt x="12408" y="12950"/>
                </a:lnTo>
                <a:lnTo>
                  <a:pt x="30471" y="12728"/>
                </a:lnTo>
                <a:lnTo>
                  <a:pt x="28093" y="17571"/>
                </a:lnTo>
                <a:lnTo>
                  <a:pt x="28093" y="17571"/>
                </a:lnTo>
                <a:lnTo>
                  <a:pt x="41954" y="12593"/>
                </a:lnTo>
                <a:lnTo>
                  <a:pt x="30114" y="25518"/>
                </a:lnTo>
                <a:lnTo>
                  <a:pt x="36582" y="26836"/>
                </a:lnTo>
                <a:lnTo>
                  <a:pt x="34130" y="28685"/>
                </a:lnTo>
                <a:lnTo>
                  <a:pt x="34143" y="28709"/>
                </a:lnTo>
                <a:lnTo>
                  <a:pt x="36595" y="26861"/>
                </a:lnTo>
                <a:lnTo>
                  <a:pt x="35523" y="35498"/>
                </a:lnTo>
                <a:lnTo>
                  <a:pt x="35560" y="35498"/>
                </a:lnTo>
                <a:lnTo>
                  <a:pt x="36632" y="26873"/>
                </a:lnTo>
                <a:lnTo>
                  <a:pt x="40981" y="35190"/>
                </a:lnTo>
                <a:lnTo>
                  <a:pt x="41018" y="35178"/>
                </a:lnTo>
                <a:lnTo>
                  <a:pt x="36656" y="26824"/>
                </a:lnTo>
                <a:lnTo>
                  <a:pt x="53635" y="19234"/>
                </a:lnTo>
                <a:lnTo>
                  <a:pt x="59710" y="35942"/>
                </a:lnTo>
                <a:lnTo>
                  <a:pt x="59710" y="35954"/>
                </a:lnTo>
                <a:lnTo>
                  <a:pt x="69838" y="42509"/>
                </a:lnTo>
                <a:lnTo>
                  <a:pt x="69862" y="42485"/>
                </a:lnTo>
                <a:lnTo>
                  <a:pt x="59759" y="35942"/>
                </a:lnTo>
                <a:lnTo>
                  <a:pt x="62999" y="30533"/>
                </a:lnTo>
                <a:lnTo>
                  <a:pt x="62975" y="30508"/>
                </a:lnTo>
                <a:lnTo>
                  <a:pt x="59734" y="35905"/>
                </a:lnTo>
                <a:lnTo>
                  <a:pt x="53672" y="19222"/>
                </a:lnTo>
                <a:lnTo>
                  <a:pt x="58379" y="14306"/>
                </a:lnTo>
                <a:lnTo>
                  <a:pt x="58366" y="14293"/>
                </a:lnTo>
                <a:lnTo>
                  <a:pt x="58379" y="14269"/>
                </a:lnTo>
                <a:lnTo>
                  <a:pt x="51343" y="10104"/>
                </a:lnTo>
                <a:lnTo>
                  <a:pt x="62235" y="9648"/>
                </a:lnTo>
                <a:lnTo>
                  <a:pt x="68926" y="7356"/>
                </a:lnTo>
                <a:lnTo>
                  <a:pt x="68914" y="7319"/>
                </a:lnTo>
                <a:lnTo>
                  <a:pt x="62235" y="9599"/>
                </a:lnTo>
                <a:lnTo>
                  <a:pt x="51368" y="10067"/>
                </a:lnTo>
                <a:lnTo>
                  <a:pt x="51368" y="10067"/>
                </a:lnTo>
                <a:lnTo>
                  <a:pt x="58206" y="6642"/>
                </a:lnTo>
                <a:lnTo>
                  <a:pt x="58194" y="6629"/>
                </a:lnTo>
                <a:lnTo>
                  <a:pt x="58206" y="6605"/>
                </a:lnTo>
                <a:lnTo>
                  <a:pt x="52403" y="617"/>
                </a:lnTo>
                <a:lnTo>
                  <a:pt x="52378" y="641"/>
                </a:lnTo>
                <a:lnTo>
                  <a:pt x="58157" y="6605"/>
                </a:lnTo>
                <a:lnTo>
                  <a:pt x="51294" y="10055"/>
                </a:lnTo>
                <a:lnTo>
                  <a:pt x="50579" y="4227"/>
                </a:lnTo>
                <a:lnTo>
                  <a:pt x="50542" y="4227"/>
                </a:lnTo>
                <a:lnTo>
                  <a:pt x="51257" y="10067"/>
                </a:lnTo>
                <a:lnTo>
                  <a:pt x="51245" y="10079"/>
                </a:lnTo>
                <a:lnTo>
                  <a:pt x="51257" y="10079"/>
                </a:lnTo>
                <a:lnTo>
                  <a:pt x="36669" y="26713"/>
                </a:lnTo>
                <a:lnTo>
                  <a:pt x="42028" y="12544"/>
                </a:lnTo>
                <a:lnTo>
                  <a:pt x="46674" y="8921"/>
                </a:lnTo>
                <a:lnTo>
                  <a:pt x="46649" y="8884"/>
                </a:lnTo>
                <a:lnTo>
                  <a:pt x="42016" y="12507"/>
                </a:lnTo>
                <a:lnTo>
                  <a:pt x="33921" y="1245"/>
                </a:lnTo>
                <a:lnTo>
                  <a:pt x="33896" y="1270"/>
                </a:lnTo>
                <a:lnTo>
                  <a:pt x="41967" y="12531"/>
                </a:lnTo>
                <a:lnTo>
                  <a:pt x="30533" y="12679"/>
                </a:lnTo>
                <a:lnTo>
                  <a:pt x="30533" y="12679"/>
                </a:lnTo>
                <a:lnTo>
                  <a:pt x="32824" y="8034"/>
                </a:lnTo>
                <a:lnTo>
                  <a:pt x="32787" y="8022"/>
                </a:lnTo>
                <a:lnTo>
                  <a:pt x="30496" y="12679"/>
                </a:lnTo>
                <a:lnTo>
                  <a:pt x="12420" y="12926"/>
                </a:lnTo>
                <a:lnTo>
                  <a:pt x="12420" y="12926"/>
                </a:lnTo>
                <a:lnTo>
                  <a:pt x="19985" y="1886"/>
                </a:lnTo>
                <a:lnTo>
                  <a:pt x="19998" y="1861"/>
                </a:lnTo>
                <a:lnTo>
                  <a:pt x="1153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7" name="Google Shape;627;p47"/>
          <p:cNvGrpSpPr/>
          <p:nvPr/>
        </p:nvGrpSpPr>
        <p:grpSpPr>
          <a:xfrm>
            <a:off x="2346444" y="1398064"/>
            <a:ext cx="4326699" cy="2814933"/>
            <a:chOff x="2732000" y="1526850"/>
            <a:chExt cx="1783250" cy="1160175"/>
          </a:xfrm>
        </p:grpSpPr>
        <p:sp>
          <p:nvSpPr>
            <p:cNvPr id="628" name="Google Shape;628;p47"/>
            <p:cNvSpPr/>
            <p:nvPr/>
          </p:nvSpPr>
          <p:spPr>
            <a:xfrm>
              <a:off x="3766400" y="1850425"/>
              <a:ext cx="68700" cy="62425"/>
            </a:xfrm>
            <a:custGeom>
              <a:avLst/>
              <a:gdLst/>
              <a:ahLst/>
              <a:cxnLst/>
              <a:rect l="l" t="t" r="r" b="b"/>
              <a:pathLst>
                <a:path w="2748" h="2497" extrusionOk="0">
                  <a:moveTo>
                    <a:pt x="1371" y="1"/>
                  </a:moveTo>
                  <a:cubicBezTo>
                    <a:pt x="1277" y="1"/>
                    <a:pt x="1180" y="12"/>
                    <a:pt x="1084" y="35"/>
                  </a:cubicBezTo>
                  <a:cubicBezTo>
                    <a:pt x="407" y="195"/>
                    <a:pt x="0" y="861"/>
                    <a:pt x="160" y="1538"/>
                  </a:cubicBezTo>
                  <a:cubicBezTo>
                    <a:pt x="287" y="2108"/>
                    <a:pt x="801" y="2497"/>
                    <a:pt x="1364" y="2497"/>
                  </a:cubicBezTo>
                  <a:cubicBezTo>
                    <a:pt x="1459" y="2497"/>
                    <a:pt x="1555" y="2486"/>
                    <a:pt x="1651" y="2462"/>
                  </a:cubicBezTo>
                  <a:cubicBezTo>
                    <a:pt x="2329" y="2302"/>
                    <a:pt x="2748" y="1637"/>
                    <a:pt x="2588" y="959"/>
                  </a:cubicBezTo>
                  <a:cubicBezTo>
                    <a:pt x="2450" y="390"/>
                    <a:pt x="1934" y="1"/>
                    <a:pt x="13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7"/>
            <p:cNvSpPr/>
            <p:nvPr/>
          </p:nvSpPr>
          <p:spPr>
            <a:xfrm>
              <a:off x="3469450" y="2168575"/>
              <a:ext cx="68700" cy="62550"/>
            </a:xfrm>
            <a:custGeom>
              <a:avLst/>
              <a:gdLst/>
              <a:ahLst/>
              <a:cxnLst/>
              <a:rect l="l" t="t" r="r" b="b"/>
              <a:pathLst>
                <a:path w="2748" h="2502" extrusionOk="0">
                  <a:moveTo>
                    <a:pt x="1374" y="0"/>
                  </a:moveTo>
                  <a:cubicBezTo>
                    <a:pt x="1054" y="0"/>
                    <a:pt x="733" y="123"/>
                    <a:pt x="493" y="370"/>
                  </a:cubicBezTo>
                  <a:cubicBezTo>
                    <a:pt x="0" y="850"/>
                    <a:pt x="0" y="1639"/>
                    <a:pt x="493" y="2132"/>
                  </a:cubicBezTo>
                  <a:cubicBezTo>
                    <a:pt x="733" y="2378"/>
                    <a:pt x="1054" y="2501"/>
                    <a:pt x="1374" y="2501"/>
                  </a:cubicBezTo>
                  <a:cubicBezTo>
                    <a:pt x="1694" y="2501"/>
                    <a:pt x="2015" y="2378"/>
                    <a:pt x="2255" y="2132"/>
                  </a:cubicBezTo>
                  <a:cubicBezTo>
                    <a:pt x="2748" y="1639"/>
                    <a:pt x="2748" y="850"/>
                    <a:pt x="2255" y="370"/>
                  </a:cubicBezTo>
                  <a:cubicBezTo>
                    <a:pt x="2015" y="123"/>
                    <a:pt x="1694" y="0"/>
                    <a:pt x="13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7"/>
            <p:cNvSpPr/>
            <p:nvPr/>
          </p:nvSpPr>
          <p:spPr>
            <a:xfrm>
              <a:off x="4059625" y="2013625"/>
              <a:ext cx="73050" cy="62500"/>
            </a:xfrm>
            <a:custGeom>
              <a:avLst/>
              <a:gdLst/>
              <a:ahLst/>
              <a:cxnLst/>
              <a:rect l="l" t="t" r="r" b="b"/>
              <a:pathLst>
                <a:path w="2922" h="2500" extrusionOk="0">
                  <a:moveTo>
                    <a:pt x="1258" y="1"/>
                  </a:moveTo>
                  <a:cubicBezTo>
                    <a:pt x="568" y="1"/>
                    <a:pt x="1" y="555"/>
                    <a:pt x="1" y="1245"/>
                  </a:cubicBezTo>
                  <a:cubicBezTo>
                    <a:pt x="1" y="1997"/>
                    <a:pt x="624" y="2499"/>
                    <a:pt x="1267" y="2499"/>
                  </a:cubicBezTo>
                  <a:cubicBezTo>
                    <a:pt x="1573" y="2499"/>
                    <a:pt x="1883" y="2386"/>
                    <a:pt x="2133" y="2132"/>
                  </a:cubicBezTo>
                  <a:cubicBezTo>
                    <a:pt x="2921" y="1344"/>
                    <a:pt x="2367" y="1"/>
                    <a:pt x="12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7"/>
            <p:cNvSpPr/>
            <p:nvPr/>
          </p:nvSpPr>
          <p:spPr>
            <a:xfrm>
              <a:off x="4163450" y="1701900"/>
              <a:ext cx="73025" cy="62575"/>
            </a:xfrm>
            <a:custGeom>
              <a:avLst/>
              <a:gdLst/>
              <a:ahLst/>
              <a:cxnLst/>
              <a:rect l="l" t="t" r="r" b="b"/>
              <a:pathLst>
                <a:path w="2921" h="2503" extrusionOk="0">
                  <a:moveTo>
                    <a:pt x="1676" y="0"/>
                  </a:moveTo>
                  <a:cubicBezTo>
                    <a:pt x="567" y="0"/>
                    <a:pt x="0" y="1343"/>
                    <a:pt x="789" y="2132"/>
                  </a:cubicBezTo>
                  <a:cubicBezTo>
                    <a:pt x="1045" y="2388"/>
                    <a:pt x="1359" y="2502"/>
                    <a:pt x="1667" y="2502"/>
                  </a:cubicBezTo>
                  <a:cubicBezTo>
                    <a:pt x="2308" y="2502"/>
                    <a:pt x="2920" y="2006"/>
                    <a:pt x="2920" y="1257"/>
                  </a:cubicBezTo>
                  <a:cubicBezTo>
                    <a:pt x="2920" y="567"/>
                    <a:pt x="2366" y="0"/>
                    <a:pt x="16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7"/>
            <p:cNvSpPr/>
            <p:nvPr/>
          </p:nvSpPr>
          <p:spPr>
            <a:xfrm>
              <a:off x="3076400" y="2487150"/>
              <a:ext cx="68700" cy="62400"/>
            </a:xfrm>
            <a:custGeom>
              <a:avLst/>
              <a:gdLst/>
              <a:ahLst/>
              <a:cxnLst/>
              <a:rect l="l" t="t" r="r" b="b"/>
              <a:pathLst>
                <a:path w="2748" h="2496" extrusionOk="0">
                  <a:moveTo>
                    <a:pt x="1384" y="0"/>
                  </a:moveTo>
                  <a:cubicBezTo>
                    <a:pt x="1289" y="0"/>
                    <a:pt x="1193" y="11"/>
                    <a:pt x="1097" y="34"/>
                  </a:cubicBezTo>
                  <a:cubicBezTo>
                    <a:pt x="419" y="195"/>
                    <a:pt x="0" y="860"/>
                    <a:pt x="160" y="1538"/>
                  </a:cubicBezTo>
                  <a:cubicBezTo>
                    <a:pt x="297" y="2107"/>
                    <a:pt x="813" y="2496"/>
                    <a:pt x="1376" y="2496"/>
                  </a:cubicBezTo>
                  <a:cubicBezTo>
                    <a:pt x="1471" y="2496"/>
                    <a:pt x="1568" y="2485"/>
                    <a:pt x="1664" y="2462"/>
                  </a:cubicBezTo>
                  <a:cubicBezTo>
                    <a:pt x="2341" y="2302"/>
                    <a:pt x="2748" y="1636"/>
                    <a:pt x="2600" y="959"/>
                  </a:cubicBezTo>
                  <a:cubicBezTo>
                    <a:pt x="2463" y="389"/>
                    <a:pt x="1947" y="0"/>
                    <a:pt x="1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7"/>
            <p:cNvSpPr/>
            <p:nvPr/>
          </p:nvSpPr>
          <p:spPr>
            <a:xfrm>
              <a:off x="3138925" y="2281300"/>
              <a:ext cx="73025" cy="62575"/>
            </a:xfrm>
            <a:custGeom>
              <a:avLst/>
              <a:gdLst/>
              <a:ahLst/>
              <a:cxnLst/>
              <a:rect l="l" t="t" r="r" b="b"/>
              <a:pathLst>
                <a:path w="2921" h="2503" extrusionOk="0">
                  <a:moveTo>
                    <a:pt x="1261" y="1"/>
                  </a:moveTo>
                  <a:cubicBezTo>
                    <a:pt x="620" y="1"/>
                    <a:pt x="0" y="500"/>
                    <a:pt x="0" y="1258"/>
                  </a:cubicBezTo>
                  <a:cubicBezTo>
                    <a:pt x="0" y="1948"/>
                    <a:pt x="567" y="2502"/>
                    <a:pt x="1257" y="2502"/>
                  </a:cubicBezTo>
                  <a:cubicBezTo>
                    <a:pt x="2366" y="2502"/>
                    <a:pt x="2921" y="1159"/>
                    <a:pt x="2132" y="370"/>
                  </a:cubicBezTo>
                  <a:cubicBezTo>
                    <a:pt x="1881" y="115"/>
                    <a:pt x="1568" y="1"/>
                    <a:pt x="1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7"/>
            <p:cNvSpPr/>
            <p:nvPr/>
          </p:nvSpPr>
          <p:spPr>
            <a:xfrm>
              <a:off x="3187900" y="2440550"/>
              <a:ext cx="62550" cy="62575"/>
            </a:xfrm>
            <a:custGeom>
              <a:avLst/>
              <a:gdLst/>
              <a:ahLst/>
              <a:cxnLst/>
              <a:rect l="l" t="t" r="r" b="b"/>
              <a:pathLst>
                <a:path w="2502" h="2503" extrusionOk="0">
                  <a:moveTo>
                    <a:pt x="1245" y="1"/>
                  </a:moveTo>
                  <a:cubicBezTo>
                    <a:pt x="555" y="1"/>
                    <a:pt x="0" y="568"/>
                    <a:pt x="0" y="1245"/>
                  </a:cubicBezTo>
                  <a:cubicBezTo>
                    <a:pt x="0" y="1935"/>
                    <a:pt x="555" y="2502"/>
                    <a:pt x="1245" y="2502"/>
                  </a:cubicBezTo>
                  <a:cubicBezTo>
                    <a:pt x="1935" y="2502"/>
                    <a:pt x="2502" y="1935"/>
                    <a:pt x="2502" y="1245"/>
                  </a:cubicBezTo>
                  <a:cubicBezTo>
                    <a:pt x="2502" y="568"/>
                    <a:pt x="1935" y="1"/>
                    <a:pt x="12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7"/>
            <p:cNvSpPr/>
            <p:nvPr/>
          </p:nvSpPr>
          <p:spPr>
            <a:xfrm>
              <a:off x="3536275" y="1737400"/>
              <a:ext cx="68725" cy="62425"/>
            </a:xfrm>
            <a:custGeom>
              <a:avLst/>
              <a:gdLst/>
              <a:ahLst/>
              <a:cxnLst/>
              <a:rect l="l" t="t" r="r" b="b"/>
              <a:pathLst>
                <a:path w="2749" h="2497" extrusionOk="0">
                  <a:moveTo>
                    <a:pt x="1376" y="0"/>
                  </a:moveTo>
                  <a:cubicBezTo>
                    <a:pt x="1281" y="0"/>
                    <a:pt x="1183" y="11"/>
                    <a:pt x="1085" y="34"/>
                  </a:cubicBezTo>
                  <a:cubicBezTo>
                    <a:pt x="420" y="194"/>
                    <a:pt x="1" y="872"/>
                    <a:pt x="161" y="1537"/>
                  </a:cubicBezTo>
                  <a:cubicBezTo>
                    <a:pt x="298" y="2116"/>
                    <a:pt x="802" y="2496"/>
                    <a:pt x="1368" y="2496"/>
                  </a:cubicBezTo>
                  <a:cubicBezTo>
                    <a:pt x="1465" y="2496"/>
                    <a:pt x="1565" y="2485"/>
                    <a:pt x="1664" y="2462"/>
                  </a:cubicBezTo>
                  <a:cubicBezTo>
                    <a:pt x="2330" y="2314"/>
                    <a:pt x="2749" y="1636"/>
                    <a:pt x="2588" y="958"/>
                  </a:cubicBezTo>
                  <a:cubicBezTo>
                    <a:pt x="2451" y="389"/>
                    <a:pt x="1944" y="0"/>
                    <a:pt x="13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7"/>
            <p:cNvSpPr/>
            <p:nvPr/>
          </p:nvSpPr>
          <p:spPr>
            <a:xfrm>
              <a:off x="4294050" y="2299775"/>
              <a:ext cx="73025" cy="62375"/>
            </a:xfrm>
            <a:custGeom>
              <a:avLst/>
              <a:gdLst/>
              <a:ahLst/>
              <a:cxnLst/>
              <a:rect l="l" t="t" r="r" b="b"/>
              <a:pathLst>
                <a:path w="2921" h="2495" extrusionOk="0">
                  <a:moveTo>
                    <a:pt x="1223" y="1"/>
                  </a:moveTo>
                  <a:cubicBezTo>
                    <a:pt x="543" y="1"/>
                    <a:pt x="1" y="563"/>
                    <a:pt x="1" y="1246"/>
                  </a:cubicBezTo>
                  <a:cubicBezTo>
                    <a:pt x="1" y="1998"/>
                    <a:pt x="618" y="2495"/>
                    <a:pt x="1262" y="2495"/>
                  </a:cubicBezTo>
                  <a:cubicBezTo>
                    <a:pt x="1567" y="2495"/>
                    <a:pt x="1878" y="2383"/>
                    <a:pt x="2132" y="2133"/>
                  </a:cubicBezTo>
                  <a:cubicBezTo>
                    <a:pt x="2921" y="1344"/>
                    <a:pt x="2354" y="1"/>
                    <a:pt x="1245" y="1"/>
                  </a:cubicBezTo>
                  <a:cubicBezTo>
                    <a:pt x="1238" y="1"/>
                    <a:pt x="1230" y="1"/>
                    <a:pt x="1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7"/>
            <p:cNvSpPr/>
            <p:nvPr/>
          </p:nvSpPr>
          <p:spPr>
            <a:xfrm>
              <a:off x="3983250" y="1642450"/>
              <a:ext cx="72925" cy="62550"/>
            </a:xfrm>
            <a:custGeom>
              <a:avLst/>
              <a:gdLst/>
              <a:ahLst/>
              <a:cxnLst/>
              <a:rect l="l" t="t" r="r" b="b"/>
              <a:pathLst>
                <a:path w="2917" h="2502" extrusionOk="0">
                  <a:moveTo>
                    <a:pt x="1260" y="0"/>
                  </a:moveTo>
                  <a:cubicBezTo>
                    <a:pt x="1255" y="0"/>
                    <a:pt x="1250" y="0"/>
                    <a:pt x="1245" y="0"/>
                  </a:cubicBezTo>
                  <a:cubicBezTo>
                    <a:pt x="555" y="0"/>
                    <a:pt x="0" y="555"/>
                    <a:pt x="0" y="1245"/>
                  </a:cubicBezTo>
                  <a:cubicBezTo>
                    <a:pt x="0" y="2003"/>
                    <a:pt x="614" y="2502"/>
                    <a:pt x="1256" y="2502"/>
                  </a:cubicBezTo>
                  <a:cubicBezTo>
                    <a:pt x="1563" y="2502"/>
                    <a:pt x="1876" y="2387"/>
                    <a:pt x="2132" y="2132"/>
                  </a:cubicBezTo>
                  <a:cubicBezTo>
                    <a:pt x="2917" y="1347"/>
                    <a:pt x="2359" y="0"/>
                    <a:pt x="1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7"/>
            <p:cNvSpPr/>
            <p:nvPr/>
          </p:nvSpPr>
          <p:spPr>
            <a:xfrm>
              <a:off x="2742800" y="1650150"/>
              <a:ext cx="68700" cy="62550"/>
            </a:xfrm>
            <a:custGeom>
              <a:avLst/>
              <a:gdLst/>
              <a:ahLst/>
              <a:cxnLst/>
              <a:rect l="l" t="t" r="r" b="b"/>
              <a:pathLst>
                <a:path w="2748" h="2502" extrusionOk="0">
                  <a:moveTo>
                    <a:pt x="1374" y="0"/>
                  </a:moveTo>
                  <a:cubicBezTo>
                    <a:pt x="1054" y="0"/>
                    <a:pt x="733" y="124"/>
                    <a:pt x="493" y="370"/>
                  </a:cubicBezTo>
                  <a:cubicBezTo>
                    <a:pt x="0" y="850"/>
                    <a:pt x="0" y="1639"/>
                    <a:pt x="493" y="2132"/>
                  </a:cubicBezTo>
                  <a:cubicBezTo>
                    <a:pt x="733" y="2378"/>
                    <a:pt x="1054" y="2502"/>
                    <a:pt x="1374" y="2502"/>
                  </a:cubicBezTo>
                  <a:cubicBezTo>
                    <a:pt x="1694" y="2502"/>
                    <a:pt x="2015" y="2378"/>
                    <a:pt x="2255" y="2132"/>
                  </a:cubicBezTo>
                  <a:cubicBezTo>
                    <a:pt x="2748" y="1639"/>
                    <a:pt x="2748" y="850"/>
                    <a:pt x="2255" y="370"/>
                  </a:cubicBezTo>
                  <a:cubicBezTo>
                    <a:pt x="2015" y="124"/>
                    <a:pt x="1694" y="0"/>
                    <a:pt x="13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7"/>
            <p:cNvSpPr/>
            <p:nvPr/>
          </p:nvSpPr>
          <p:spPr>
            <a:xfrm>
              <a:off x="3338825" y="1526850"/>
              <a:ext cx="68425" cy="62400"/>
            </a:xfrm>
            <a:custGeom>
              <a:avLst/>
              <a:gdLst/>
              <a:ahLst/>
              <a:cxnLst/>
              <a:rect l="l" t="t" r="r" b="b"/>
              <a:pathLst>
                <a:path w="2737" h="2496" extrusionOk="0">
                  <a:moveTo>
                    <a:pt x="1369" y="1"/>
                  </a:moveTo>
                  <a:cubicBezTo>
                    <a:pt x="1048" y="1"/>
                    <a:pt x="728" y="121"/>
                    <a:pt x="482" y="361"/>
                  </a:cubicBezTo>
                  <a:cubicBezTo>
                    <a:pt x="1" y="854"/>
                    <a:pt x="1" y="1642"/>
                    <a:pt x="482" y="2135"/>
                  </a:cubicBezTo>
                  <a:cubicBezTo>
                    <a:pt x="728" y="2376"/>
                    <a:pt x="1048" y="2496"/>
                    <a:pt x="1369" y="2496"/>
                  </a:cubicBezTo>
                  <a:cubicBezTo>
                    <a:pt x="1689" y="2496"/>
                    <a:pt x="2009" y="2376"/>
                    <a:pt x="2256" y="2135"/>
                  </a:cubicBezTo>
                  <a:cubicBezTo>
                    <a:pt x="2736" y="1642"/>
                    <a:pt x="2736" y="854"/>
                    <a:pt x="2256" y="361"/>
                  </a:cubicBezTo>
                  <a:cubicBezTo>
                    <a:pt x="2009" y="121"/>
                    <a:pt x="1689" y="1"/>
                    <a:pt x="13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7"/>
            <p:cNvSpPr/>
            <p:nvPr/>
          </p:nvSpPr>
          <p:spPr>
            <a:xfrm>
              <a:off x="2812725" y="2006775"/>
              <a:ext cx="68400" cy="62400"/>
            </a:xfrm>
            <a:custGeom>
              <a:avLst/>
              <a:gdLst/>
              <a:ahLst/>
              <a:cxnLst/>
              <a:rect l="l" t="t" r="r" b="b"/>
              <a:pathLst>
                <a:path w="2736" h="2496" extrusionOk="0">
                  <a:moveTo>
                    <a:pt x="1368" y="0"/>
                  </a:moveTo>
                  <a:cubicBezTo>
                    <a:pt x="1047" y="0"/>
                    <a:pt x="727" y="121"/>
                    <a:pt x="481" y="361"/>
                  </a:cubicBezTo>
                  <a:cubicBezTo>
                    <a:pt x="0" y="854"/>
                    <a:pt x="0" y="1642"/>
                    <a:pt x="481" y="2135"/>
                  </a:cubicBezTo>
                  <a:cubicBezTo>
                    <a:pt x="727" y="2375"/>
                    <a:pt x="1047" y="2495"/>
                    <a:pt x="1368" y="2495"/>
                  </a:cubicBezTo>
                  <a:cubicBezTo>
                    <a:pt x="1688" y="2495"/>
                    <a:pt x="2008" y="2375"/>
                    <a:pt x="2255" y="2135"/>
                  </a:cubicBezTo>
                  <a:cubicBezTo>
                    <a:pt x="2735" y="1642"/>
                    <a:pt x="2735" y="854"/>
                    <a:pt x="2255" y="361"/>
                  </a:cubicBezTo>
                  <a:cubicBezTo>
                    <a:pt x="2008" y="121"/>
                    <a:pt x="1688" y="0"/>
                    <a:pt x="1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7"/>
            <p:cNvSpPr/>
            <p:nvPr/>
          </p:nvSpPr>
          <p:spPr>
            <a:xfrm>
              <a:off x="3025250" y="1857425"/>
              <a:ext cx="72725" cy="62575"/>
            </a:xfrm>
            <a:custGeom>
              <a:avLst/>
              <a:gdLst/>
              <a:ahLst/>
              <a:cxnLst/>
              <a:rect l="l" t="t" r="r" b="b"/>
              <a:pathLst>
                <a:path w="2909" h="2503" extrusionOk="0">
                  <a:moveTo>
                    <a:pt x="1254" y="1"/>
                  </a:moveTo>
                  <a:cubicBezTo>
                    <a:pt x="614" y="1"/>
                    <a:pt x="1" y="497"/>
                    <a:pt x="1" y="1246"/>
                  </a:cubicBezTo>
                  <a:cubicBezTo>
                    <a:pt x="1" y="1936"/>
                    <a:pt x="555" y="2503"/>
                    <a:pt x="1245" y="2503"/>
                  </a:cubicBezTo>
                  <a:cubicBezTo>
                    <a:pt x="2354" y="2503"/>
                    <a:pt x="2909" y="1160"/>
                    <a:pt x="2132" y="371"/>
                  </a:cubicBezTo>
                  <a:cubicBezTo>
                    <a:pt x="1877" y="115"/>
                    <a:pt x="1562" y="1"/>
                    <a:pt x="12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7"/>
            <p:cNvSpPr/>
            <p:nvPr/>
          </p:nvSpPr>
          <p:spPr>
            <a:xfrm>
              <a:off x="2844125" y="1700725"/>
              <a:ext cx="68725" cy="62425"/>
            </a:xfrm>
            <a:custGeom>
              <a:avLst/>
              <a:gdLst/>
              <a:ahLst/>
              <a:cxnLst/>
              <a:rect l="l" t="t" r="r" b="b"/>
              <a:pathLst>
                <a:path w="2749" h="2497" extrusionOk="0">
                  <a:moveTo>
                    <a:pt x="1385" y="1"/>
                  </a:moveTo>
                  <a:cubicBezTo>
                    <a:pt x="1290" y="1"/>
                    <a:pt x="1193" y="12"/>
                    <a:pt x="1097" y="35"/>
                  </a:cubicBezTo>
                  <a:cubicBezTo>
                    <a:pt x="420" y="195"/>
                    <a:pt x="1" y="860"/>
                    <a:pt x="161" y="1538"/>
                  </a:cubicBezTo>
                  <a:cubicBezTo>
                    <a:pt x="298" y="2108"/>
                    <a:pt x="814" y="2496"/>
                    <a:pt x="1377" y="2496"/>
                  </a:cubicBezTo>
                  <a:cubicBezTo>
                    <a:pt x="1472" y="2496"/>
                    <a:pt x="1568" y="2485"/>
                    <a:pt x="1664" y="2462"/>
                  </a:cubicBezTo>
                  <a:cubicBezTo>
                    <a:pt x="2342" y="2302"/>
                    <a:pt x="2749" y="1637"/>
                    <a:pt x="2601" y="959"/>
                  </a:cubicBezTo>
                  <a:cubicBezTo>
                    <a:pt x="2464" y="390"/>
                    <a:pt x="1948" y="1"/>
                    <a:pt x="13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7"/>
            <p:cNvSpPr/>
            <p:nvPr/>
          </p:nvSpPr>
          <p:spPr>
            <a:xfrm>
              <a:off x="3873900" y="1758625"/>
              <a:ext cx="68700" cy="62425"/>
            </a:xfrm>
            <a:custGeom>
              <a:avLst/>
              <a:gdLst/>
              <a:ahLst/>
              <a:cxnLst/>
              <a:rect l="l" t="t" r="r" b="b"/>
              <a:pathLst>
                <a:path w="2748" h="2497" extrusionOk="0">
                  <a:moveTo>
                    <a:pt x="1389" y="1"/>
                  </a:moveTo>
                  <a:cubicBezTo>
                    <a:pt x="1293" y="1"/>
                    <a:pt x="1195" y="12"/>
                    <a:pt x="1097" y="35"/>
                  </a:cubicBezTo>
                  <a:cubicBezTo>
                    <a:pt x="419" y="183"/>
                    <a:pt x="0" y="861"/>
                    <a:pt x="160" y="1526"/>
                  </a:cubicBezTo>
                  <a:cubicBezTo>
                    <a:pt x="297" y="2106"/>
                    <a:pt x="814" y="2497"/>
                    <a:pt x="1377" y="2497"/>
                  </a:cubicBezTo>
                  <a:cubicBezTo>
                    <a:pt x="1472" y="2497"/>
                    <a:pt x="1568" y="2486"/>
                    <a:pt x="1664" y="2463"/>
                  </a:cubicBezTo>
                  <a:cubicBezTo>
                    <a:pt x="2341" y="2303"/>
                    <a:pt x="2748" y="1625"/>
                    <a:pt x="2588" y="959"/>
                  </a:cubicBezTo>
                  <a:cubicBezTo>
                    <a:pt x="2462" y="381"/>
                    <a:pt x="1950" y="1"/>
                    <a:pt x="1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7"/>
            <p:cNvSpPr/>
            <p:nvPr/>
          </p:nvSpPr>
          <p:spPr>
            <a:xfrm>
              <a:off x="4437900" y="1719900"/>
              <a:ext cx="70875" cy="62425"/>
            </a:xfrm>
            <a:custGeom>
              <a:avLst/>
              <a:gdLst/>
              <a:ahLst/>
              <a:cxnLst/>
              <a:rect l="l" t="t" r="r" b="b"/>
              <a:pathLst>
                <a:path w="2835" h="2497" extrusionOk="0">
                  <a:moveTo>
                    <a:pt x="1416" y="0"/>
                  </a:moveTo>
                  <a:cubicBezTo>
                    <a:pt x="1256" y="0"/>
                    <a:pt x="1094" y="30"/>
                    <a:pt x="937" y="93"/>
                  </a:cubicBezTo>
                  <a:cubicBezTo>
                    <a:pt x="309" y="352"/>
                    <a:pt x="1" y="1092"/>
                    <a:pt x="272" y="1732"/>
                  </a:cubicBezTo>
                  <a:cubicBezTo>
                    <a:pt x="466" y="2205"/>
                    <a:pt x="926" y="2496"/>
                    <a:pt x="1414" y="2496"/>
                  </a:cubicBezTo>
                  <a:cubicBezTo>
                    <a:pt x="1575" y="2496"/>
                    <a:pt x="1739" y="2465"/>
                    <a:pt x="1898" y="2398"/>
                  </a:cubicBezTo>
                  <a:cubicBezTo>
                    <a:pt x="2539" y="2139"/>
                    <a:pt x="2835" y="1412"/>
                    <a:pt x="2576" y="771"/>
                  </a:cubicBezTo>
                  <a:cubicBezTo>
                    <a:pt x="2380" y="287"/>
                    <a:pt x="1911" y="0"/>
                    <a:pt x="1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7"/>
            <p:cNvSpPr/>
            <p:nvPr/>
          </p:nvSpPr>
          <p:spPr>
            <a:xfrm>
              <a:off x="3885600" y="2022800"/>
              <a:ext cx="68725" cy="62400"/>
            </a:xfrm>
            <a:custGeom>
              <a:avLst/>
              <a:gdLst/>
              <a:ahLst/>
              <a:cxnLst/>
              <a:rect l="l" t="t" r="r" b="b"/>
              <a:pathLst>
                <a:path w="2749" h="2496" extrusionOk="0">
                  <a:moveTo>
                    <a:pt x="1374" y="0"/>
                  </a:moveTo>
                  <a:cubicBezTo>
                    <a:pt x="1054" y="0"/>
                    <a:pt x="734" y="120"/>
                    <a:pt x="493" y="360"/>
                  </a:cubicBezTo>
                  <a:cubicBezTo>
                    <a:pt x="0" y="853"/>
                    <a:pt x="0" y="1642"/>
                    <a:pt x="493" y="2135"/>
                  </a:cubicBezTo>
                  <a:cubicBezTo>
                    <a:pt x="734" y="2375"/>
                    <a:pt x="1054" y="2495"/>
                    <a:pt x="1374" y="2495"/>
                  </a:cubicBezTo>
                  <a:cubicBezTo>
                    <a:pt x="1695" y="2495"/>
                    <a:pt x="2015" y="2375"/>
                    <a:pt x="2255" y="2135"/>
                  </a:cubicBezTo>
                  <a:cubicBezTo>
                    <a:pt x="2748" y="1642"/>
                    <a:pt x="2748" y="853"/>
                    <a:pt x="2255" y="360"/>
                  </a:cubicBezTo>
                  <a:cubicBezTo>
                    <a:pt x="2015" y="120"/>
                    <a:pt x="1695" y="0"/>
                    <a:pt x="13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7"/>
            <p:cNvSpPr/>
            <p:nvPr/>
          </p:nvSpPr>
          <p:spPr>
            <a:xfrm>
              <a:off x="3596350" y="2418150"/>
              <a:ext cx="68725" cy="62400"/>
            </a:xfrm>
            <a:custGeom>
              <a:avLst/>
              <a:gdLst/>
              <a:ahLst/>
              <a:cxnLst/>
              <a:rect l="l" t="t" r="r" b="b"/>
              <a:pathLst>
                <a:path w="2749" h="2496" extrusionOk="0">
                  <a:moveTo>
                    <a:pt x="1376" y="0"/>
                  </a:moveTo>
                  <a:cubicBezTo>
                    <a:pt x="1280" y="0"/>
                    <a:pt x="1183" y="11"/>
                    <a:pt x="1085" y="34"/>
                  </a:cubicBezTo>
                  <a:cubicBezTo>
                    <a:pt x="420" y="195"/>
                    <a:pt x="1" y="860"/>
                    <a:pt x="161" y="1538"/>
                  </a:cubicBezTo>
                  <a:cubicBezTo>
                    <a:pt x="298" y="2107"/>
                    <a:pt x="805" y="2496"/>
                    <a:pt x="1373" y="2496"/>
                  </a:cubicBezTo>
                  <a:cubicBezTo>
                    <a:pt x="1469" y="2496"/>
                    <a:pt x="1566" y="2485"/>
                    <a:pt x="1664" y="2462"/>
                  </a:cubicBezTo>
                  <a:cubicBezTo>
                    <a:pt x="2329" y="2302"/>
                    <a:pt x="2748" y="1636"/>
                    <a:pt x="2588" y="959"/>
                  </a:cubicBezTo>
                  <a:cubicBezTo>
                    <a:pt x="2451" y="389"/>
                    <a:pt x="1944" y="0"/>
                    <a:pt x="13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7"/>
            <p:cNvSpPr/>
            <p:nvPr/>
          </p:nvSpPr>
          <p:spPr>
            <a:xfrm>
              <a:off x="3004925" y="1537175"/>
              <a:ext cx="68725" cy="62625"/>
            </a:xfrm>
            <a:custGeom>
              <a:avLst/>
              <a:gdLst/>
              <a:ahLst/>
              <a:cxnLst/>
              <a:rect l="l" t="t" r="r" b="b"/>
              <a:pathLst>
                <a:path w="2749" h="2505" extrusionOk="0">
                  <a:moveTo>
                    <a:pt x="1384" y="0"/>
                  </a:moveTo>
                  <a:cubicBezTo>
                    <a:pt x="1289" y="0"/>
                    <a:pt x="1193" y="11"/>
                    <a:pt x="1097" y="34"/>
                  </a:cubicBezTo>
                  <a:cubicBezTo>
                    <a:pt x="420" y="194"/>
                    <a:pt x="1" y="872"/>
                    <a:pt x="161" y="1538"/>
                  </a:cubicBezTo>
                  <a:cubicBezTo>
                    <a:pt x="299" y="2122"/>
                    <a:pt x="821" y="2504"/>
                    <a:pt x="1389" y="2504"/>
                  </a:cubicBezTo>
                  <a:cubicBezTo>
                    <a:pt x="1480" y="2504"/>
                    <a:pt x="1572" y="2494"/>
                    <a:pt x="1664" y="2474"/>
                  </a:cubicBezTo>
                  <a:cubicBezTo>
                    <a:pt x="2342" y="2314"/>
                    <a:pt x="2748" y="1636"/>
                    <a:pt x="2600" y="971"/>
                  </a:cubicBezTo>
                  <a:cubicBezTo>
                    <a:pt x="2463" y="391"/>
                    <a:pt x="1947" y="0"/>
                    <a:pt x="1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7"/>
            <p:cNvSpPr/>
            <p:nvPr/>
          </p:nvSpPr>
          <p:spPr>
            <a:xfrm>
              <a:off x="2835825" y="1863000"/>
              <a:ext cx="37600" cy="37300"/>
            </a:xfrm>
            <a:custGeom>
              <a:avLst/>
              <a:gdLst/>
              <a:ahLst/>
              <a:cxnLst/>
              <a:rect l="l" t="t" r="r" b="b"/>
              <a:pathLst>
                <a:path w="1504" h="1492" extrusionOk="0">
                  <a:moveTo>
                    <a:pt x="752" y="0"/>
                  </a:moveTo>
                  <a:cubicBezTo>
                    <a:pt x="333" y="0"/>
                    <a:pt x="0" y="333"/>
                    <a:pt x="0" y="740"/>
                  </a:cubicBezTo>
                  <a:cubicBezTo>
                    <a:pt x="0" y="1159"/>
                    <a:pt x="333" y="1491"/>
                    <a:pt x="752" y="1491"/>
                  </a:cubicBezTo>
                  <a:cubicBezTo>
                    <a:pt x="1158" y="1491"/>
                    <a:pt x="1503" y="1159"/>
                    <a:pt x="1503" y="740"/>
                  </a:cubicBezTo>
                  <a:cubicBezTo>
                    <a:pt x="1503" y="333"/>
                    <a:pt x="1158" y="0"/>
                    <a:pt x="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7"/>
            <p:cNvSpPr/>
            <p:nvPr/>
          </p:nvSpPr>
          <p:spPr>
            <a:xfrm>
              <a:off x="4013750" y="1801075"/>
              <a:ext cx="37600" cy="37600"/>
            </a:xfrm>
            <a:custGeom>
              <a:avLst/>
              <a:gdLst/>
              <a:ahLst/>
              <a:cxnLst/>
              <a:rect l="l" t="t" r="r" b="b"/>
              <a:pathLst>
                <a:path w="1504" h="1504" extrusionOk="0">
                  <a:moveTo>
                    <a:pt x="752" y="1"/>
                  </a:moveTo>
                  <a:cubicBezTo>
                    <a:pt x="333" y="1"/>
                    <a:pt x="0" y="333"/>
                    <a:pt x="0" y="752"/>
                  </a:cubicBezTo>
                  <a:cubicBezTo>
                    <a:pt x="0" y="1159"/>
                    <a:pt x="333" y="1504"/>
                    <a:pt x="752" y="1504"/>
                  </a:cubicBezTo>
                  <a:cubicBezTo>
                    <a:pt x="1171" y="1504"/>
                    <a:pt x="1503" y="1159"/>
                    <a:pt x="1503" y="752"/>
                  </a:cubicBezTo>
                  <a:cubicBezTo>
                    <a:pt x="1503" y="333"/>
                    <a:pt x="1171" y="1"/>
                    <a:pt x="7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7"/>
            <p:cNvSpPr/>
            <p:nvPr/>
          </p:nvSpPr>
          <p:spPr>
            <a:xfrm>
              <a:off x="3645325" y="2219575"/>
              <a:ext cx="41000" cy="37550"/>
            </a:xfrm>
            <a:custGeom>
              <a:avLst/>
              <a:gdLst/>
              <a:ahLst/>
              <a:cxnLst/>
              <a:rect l="l" t="t" r="r" b="b"/>
              <a:pathLst>
                <a:path w="1640" h="1502" extrusionOk="0">
                  <a:moveTo>
                    <a:pt x="805" y="1"/>
                  </a:moveTo>
                  <a:cubicBezTo>
                    <a:pt x="751" y="1"/>
                    <a:pt x="696" y="6"/>
                    <a:pt x="641" y="18"/>
                  </a:cubicBezTo>
                  <a:cubicBezTo>
                    <a:pt x="247" y="116"/>
                    <a:pt x="1" y="523"/>
                    <a:pt x="87" y="930"/>
                  </a:cubicBezTo>
                  <a:cubicBezTo>
                    <a:pt x="172" y="1271"/>
                    <a:pt x="488" y="1501"/>
                    <a:pt x="827" y="1501"/>
                  </a:cubicBezTo>
                  <a:cubicBezTo>
                    <a:pt x="880" y="1501"/>
                    <a:pt x="933" y="1496"/>
                    <a:pt x="986" y="1484"/>
                  </a:cubicBezTo>
                  <a:cubicBezTo>
                    <a:pt x="1393" y="1386"/>
                    <a:pt x="1639" y="979"/>
                    <a:pt x="1553" y="585"/>
                  </a:cubicBezTo>
                  <a:cubicBezTo>
                    <a:pt x="1468" y="233"/>
                    <a:pt x="1152" y="1"/>
                    <a:pt x="8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7"/>
            <p:cNvSpPr/>
            <p:nvPr/>
          </p:nvSpPr>
          <p:spPr>
            <a:xfrm>
              <a:off x="3072075" y="2347850"/>
              <a:ext cx="37300" cy="37600"/>
            </a:xfrm>
            <a:custGeom>
              <a:avLst/>
              <a:gdLst/>
              <a:ahLst/>
              <a:cxnLst/>
              <a:rect l="l" t="t" r="r" b="b"/>
              <a:pathLst>
                <a:path w="1492" h="1504" extrusionOk="0">
                  <a:moveTo>
                    <a:pt x="740" y="0"/>
                  </a:moveTo>
                  <a:cubicBezTo>
                    <a:pt x="333" y="0"/>
                    <a:pt x="1" y="333"/>
                    <a:pt x="1" y="752"/>
                  </a:cubicBezTo>
                  <a:cubicBezTo>
                    <a:pt x="1" y="1158"/>
                    <a:pt x="333" y="1503"/>
                    <a:pt x="740" y="1503"/>
                  </a:cubicBezTo>
                  <a:cubicBezTo>
                    <a:pt x="1159" y="1503"/>
                    <a:pt x="1492" y="1158"/>
                    <a:pt x="1492" y="752"/>
                  </a:cubicBezTo>
                  <a:cubicBezTo>
                    <a:pt x="1492" y="333"/>
                    <a:pt x="1159" y="0"/>
                    <a:pt x="7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7"/>
            <p:cNvSpPr/>
            <p:nvPr/>
          </p:nvSpPr>
          <p:spPr>
            <a:xfrm>
              <a:off x="2732000" y="1809100"/>
              <a:ext cx="37625" cy="37600"/>
            </a:xfrm>
            <a:custGeom>
              <a:avLst/>
              <a:gdLst/>
              <a:ahLst/>
              <a:cxnLst/>
              <a:rect l="l" t="t" r="r" b="b"/>
              <a:pathLst>
                <a:path w="1505" h="1504" extrusionOk="0">
                  <a:moveTo>
                    <a:pt x="752" y="0"/>
                  </a:moveTo>
                  <a:cubicBezTo>
                    <a:pt x="346" y="0"/>
                    <a:pt x="1" y="333"/>
                    <a:pt x="1" y="752"/>
                  </a:cubicBezTo>
                  <a:cubicBezTo>
                    <a:pt x="1" y="1171"/>
                    <a:pt x="346" y="1503"/>
                    <a:pt x="752" y="1503"/>
                  </a:cubicBezTo>
                  <a:cubicBezTo>
                    <a:pt x="1171" y="1503"/>
                    <a:pt x="1504" y="1171"/>
                    <a:pt x="1504" y="752"/>
                  </a:cubicBezTo>
                  <a:cubicBezTo>
                    <a:pt x="1504" y="333"/>
                    <a:pt x="1171" y="0"/>
                    <a:pt x="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7"/>
            <p:cNvSpPr/>
            <p:nvPr/>
          </p:nvSpPr>
          <p:spPr>
            <a:xfrm>
              <a:off x="3434950" y="1987125"/>
              <a:ext cx="37600" cy="37625"/>
            </a:xfrm>
            <a:custGeom>
              <a:avLst/>
              <a:gdLst/>
              <a:ahLst/>
              <a:cxnLst/>
              <a:rect l="l" t="t" r="r" b="b"/>
              <a:pathLst>
                <a:path w="1504" h="1505" extrusionOk="0">
                  <a:moveTo>
                    <a:pt x="752" y="1"/>
                  </a:moveTo>
                  <a:cubicBezTo>
                    <a:pt x="333" y="1"/>
                    <a:pt x="0" y="334"/>
                    <a:pt x="0" y="753"/>
                  </a:cubicBezTo>
                  <a:cubicBezTo>
                    <a:pt x="0" y="1171"/>
                    <a:pt x="333" y="1504"/>
                    <a:pt x="752" y="1504"/>
                  </a:cubicBezTo>
                  <a:cubicBezTo>
                    <a:pt x="1158" y="1504"/>
                    <a:pt x="1503" y="1171"/>
                    <a:pt x="1503" y="753"/>
                  </a:cubicBezTo>
                  <a:cubicBezTo>
                    <a:pt x="1503" y="334"/>
                    <a:pt x="1158" y="1"/>
                    <a:pt x="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7"/>
            <p:cNvSpPr/>
            <p:nvPr/>
          </p:nvSpPr>
          <p:spPr>
            <a:xfrm>
              <a:off x="4287575" y="1789375"/>
              <a:ext cx="37600" cy="37600"/>
            </a:xfrm>
            <a:custGeom>
              <a:avLst/>
              <a:gdLst/>
              <a:ahLst/>
              <a:cxnLst/>
              <a:rect l="l" t="t" r="r" b="b"/>
              <a:pathLst>
                <a:path w="1504" h="1504" extrusionOk="0">
                  <a:moveTo>
                    <a:pt x="752" y="1"/>
                  </a:moveTo>
                  <a:cubicBezTo>
                    <a:pt x="333" y="1"/>
                    <a:pt x="1" y="346"/>
                    <a:pt x="1" y="752"/>
                  </a:cubicBezTo>
                  <a:cubicBezTo>
                    <a:pt x="1" y="1171"/>
                    <a:pt x="333" y="1504"/>
                    <a:pt x="752" y="1504"/>
                  </a:cubicBezTo>
                  <a:cubicBezTo>
                    <a:pt x="1159" y="1504"/>
                    <a:pt x="1504" y="1171"/>
                    <a:pt x="1504" y="752"/>
                  </a:cubicBezTo>
                  <a:cubicBezTo>
                    <a:pt x="1504" y="346"/>
                    <a:pt x="1159" y="1"/>
                    <a:pt x="7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7"/>
            <p:cNvSpPr/>
            <p:nvPr/>
          </p:nvSpPr>
          <p:spPr>
            <a:xfrm>
              <a:off x="4039300" y="1562675"/>
              <a:ext cx="37300" cy="37600"/>
            </a:xfrm>
            <a:custGeom>
              <a:avLst/>
              <a:gdLst/>
              <a:ahLst/>
              <a:cxnLst/>
              <a:rect l="l" t="t" r="r" b="b"/>
              <a:pathLst>
                <a:path w="1492" h="1504" extrusionOk="0">
                  <a:moveTo>
                    <a:pt x="752" y="0"/>
                  </a:moveTo>
                  <a:cubicBezTo>
                    <a:pt x="333" y="0"/>
                    <a:pt x="1" y="333"/>
                    <a:pt x="1" y="752"/>
                  </a:cubicBezTo>
                  <a:cubicBezTo>
                    <a:pt x="1" y="1158"/>
                    <a:pt x="333" y="1503"/>
                    <a:pt x="752" y="1503"/>
                  </a:cubicBezTo>
                  <a:cubicBezTo>
                    <a:pt x="1159" y="1503"/>
                    <a:pt x="1492" y="1158"/>
                    <a:pt x="1492" y="752"/>
                  </a:cubicBezTo>
                  <a:cubicBezTo>
                    <a:pt x="1492" y="333"/>
                    <a:pt x="1159" y="0"/>
                    <a:pt x="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7"/>
            <p:cNvSpPr/>
            <p:nvPr/>
          </p:nvSpPr>
          <p:spPr>
            <a:xfrm>
              <a:off x="3754075" y="2428650"/>
              <a:ext cx="42525" cy="37400"/>
            </a:xfrm>
            <a:custGeom>
              <a:avLst/>
              <a:gdLst/>
              <a:ahLst/>
              <a:cxnLst/>
              <a:rect l="l" t="t" r="r" b="b"/>
              <a:pathLst>
                <a:path w="1701" h="1496" extrusionOk="0">
                  <a:moveTo>
                    <a:pt x="847" y="0"/>
                  </a:moveTo>
                  <a:cubicBezTo>
                    <a:pt x="552" y="0"/>
                    <a:pt x="272" y="176"/>
                    <a:pt x="160" y="465"/>
                  </a:cubicBezTo>
                  <a:cubicBezTo>
                    <a:pt x="0" y="847"/>
                    <a:pt x="185" y="1278"/>
                    <a:pt x="567" y="1438"/>
                  </a:cubicBezTo>
                  <a:cubicBezTo>
                    <a:pt x="661" y="1477"/>
                    <a:pt x="757" y="1496"/>
                    <a:pt x="852" y="1496"/>
                  </a:cubicBezTo>
                  <a:cubicBezTo>
                    <a:pt x="1144" y="1496"/>
                    <a:pt x="1419" y="1320"/>
                    <a:pt x="1540" y="1031"/>
                  </a:cubicBezTo>
                  <a:cubicBezTo>
                    <a:pt x="1701" y="649"/>
                    <a:pt x="1516" y="218"/>
                    <a:pt x="1134" y="58"/>
                  </a:cubicBezTo>
                  <a:cubicBezTo>
                    <a:pt x="1040" y="19"/>
                    <a:pt x="943" y="0"/>
                    <a:pt x="8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7"/>
            <p:cNvSpPr/>
            <p:nvPr/>
          </p:nvSpPr>
          <p:spPr>
            <a:xfrm>
              <a:off x="4471475" y="2611600"/>
              <a:ext cx="43775" cy="37525"/>
            </a:xfrm>
            <a:custGeom>
              <a:avLst/>
              <a:gdLst/>
              <a:ahLst/>
              <a:cxnLst/>
              <a:rect l="l" t="t" r="r" b="b"/>
              <a:pathLst>
                <a:path w="1751" h="1501" extrusionOk="0">
                  <a:moveTo>
                    <a:pt x="1000" y="0"/>
                  </a:moveTo>
                  <a:cubicBezTo>
                    <a:pt x="818" y="0"/>
                    <a:pt x="632" y="68"/>
                    <a:pt x="481" y="219"/>
                  </a:cubicBezTo>
                  <a:cubicBezTo>
                    <a:pt x="1" y="687"/>
                    <a:pt x="346" y="1488"/>
                    <a:pt x="1011" y="1501"/>
                  </a:cubicBezTo>
                  <a:cubicBezTo>
                    <a:pt x="1418" y="1501"/>
                    <a:pt x="1750" y="1156"/>
                    <a:pt x="1750" y="749"/>
                  </a:cubicBezTo>
                  <a:cubicBezTo>
                    <a:pt x="1750" y="298"/>
                    <a:pt x="1383" y="0"/>
                    <a:pt x="10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7"/>
            <p:cNvSpPr/>
            <p:nvPr/>
          </p:nvSpPr>
          <p:spPr>
            <a:xfrm>
              <a:off x="3045900" y="2649725"/>
              <a:ext cx="37300" cy="37300"/>
            </a:xfrm>
            <a:custGeom>
              <a:avLst/>
              <a:gdLst/>
              <a:ahLst/>
              <a:cxnLst/>
              <a:rect l="l" t="t" r="r" b="b"/>
              <a:pathLst>
                <a:path w="1492" h="1492" extrusionOk="0">
                  <a:moveTo>
                    <a:pt x="740" y="0"/>
                  </a:moveTo>
                  <a:cubicBezTo>
                    <a:pt x="333" y="0"/>
                    <a:pt x="0" y="333"/>
                    <a:pt x="0" y="752"/>
                  </a:cubicBezTo>
                  <a:cubicBezTo>
                    <a:pt x="0" y="1158"/>
                    <a:pt x="333" y="1491"/>
                    <a:pt x="740" y="1491"/>
                  </a:cubicBezTo>
                  <a:cubicBezTo>
                    <a:pt x="1159" y="1491"/>
                    <a:pt x="1491" y="1158"/>
                    <a:pt x="1491" y="752"/>
                  </a:cubicBezTo>
                  <a:cubicBezTo>
                    <a:pt x="1491" y="333"/>
                    <a:pt x="1159" y="0"/>
                    <a:pt x="7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7"/>
            <p:cNvSpPr/>
            <p:nvPr/>
          </p:nvSpPr>
          <p:spPr>
            <a:xfrm>
              <a:off x="3583225" y="2266300"/>
              <a:ext cx="44875" cy="37525"/>
            </a:xfrm>
            <a:custGeom>
              <a:avLst/>
              <a:gdLst/>
              <a:ahLst/>
              <a:cxnLst/>
              <a:rect l="l" t="t" r="r" b="b"/>
              <a:pathLst>
                <a:path w="1795" h="1501" extrusionOk="0">
                  <a:moveTo>
                    <a:pt x="809" y="1"/>
                  </a:moveTo>
                  <a:cubicBezTo>
                    <a:pt x="446" y="1"/>
                    <a:pt x="127" y="269"/>
                    <a:pt x="82" y="638"/>
                  </a:cubicBezTo>
                  <a:cubicBezTo>
                    <a:pt x="0" y="1130"/>
                    <a:pt x="390" y="1501"/>
                    <a:pt x="818" y="1501"/>
                  </a:cubicBezTo>
                  <a:cubicBezTo>
                    <a:pt x="969" y="1501"/>
                    <a:pt x="1124" y="1455"/>
                    <a:pt x="1265" y="1352"/>
                  </a:cubicBezTo>
                  <a:cubicBezTo>
                    <a:pt x="1795" y="946"/>
                    <a:pt x="1585" y="108"/>
                    <a:pt x="920" y="9"/>
                  </a:cubicBezTo>
                  <a:cubicBezTo>
                    <a:pt x="883" y="4"/>
                    <a:pt x="845" y="1"/>
                    <a:pt x="8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7"/>
            <p:cNvSpPr/>
            <p:nvPr/>
          </p:nvSpPr>
          <p:spPr>
            <a:xfrm>
              <a:off x="4225050" y="2447725"/>
              <a:ext cx="43775" cy="37525"/>
            </a:xfrm>
            <a:custGeom>
              <a:avLst/>
              <a:gdLst/>
              <a:ahLst/>
              <a:cxnLst/>
              <a:rect l="l" t="t" r="r" b="b"/>
              <a:pathLst>
                <a:path w="1751" h="1501" extrusionOk="0">
                  <a:moveTo>
                    <a:pt x="750" y="0"/>
                  </a:moveTo>
                  <a:cubicBezTo>
                    <a:pt x="368" y="0"/>
                    <a:pt x="1" y="298"/>
                    <a:pt x="1" y="749"/>
                  </a:cubicBezTo>
                  <a:cubicBezTo>
                    <a:pt x="1" y="1168"/>
                    <a:pt x="333" y="1501"/>
                    <a:pt x="752" y="1501"/>
                  </a:cubicBezTo>
                  <a:cubicBezTo>
                    <a:pt x="1418" y="1501"/>
                    <a:pt x="1750" y="687"/>
                    <a:pt x="1270" y="219"/>
                  </a:cubicBezTo>
                  <a:cubicBezTo>
                    <a:pt x="1119" y="68"/>
                    <a:pt x="933" y="0"/>
                    <a:pt x="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7"/>
            <p:cNvSpPr/>
            <p:nvPr/>
          </p:nvSpPr>
          <p:spPr>
            <a:xfrm>
              <a:off x="4184700" y="1906425"/>
              <a:ext cx="43775" cy="37525"/>
            </a:xfrm>
            <a:custGeom>
              <a:avLst/>
              <a:gdLst/>
              <a:ahLst/>
              <a:cxnLst/>
              <a:rect l="l" t="t" r="r" b="b"/>
              <a:pathLst>
                <a:path w="1751" h="1501" extrusionOk="0">
                  <a:moveTo>
                    <a:pt x="998" y="1"/>
                  </a:moveTo>
                  <a:cubicBezTo>
                    <a:pt x="333" y="1"/>
                    <a:pt x="0" y="802"/>
                    <a:pt x="469" y="1282"/>
                  </a:cubicBezTo>
                  <a:cubicBezTo>
                    <a:pt x="624" y="1433"/>
                    <a:pt x="812" y="1501"/>
                    <a:pt x="996" y="1501"/>
                  </a:cubicBezTo>
                  <a:cubicBezTo>
                    <a:pt x="1383" y="1501"/>
                    <a:pt x="1750" y="1203"/>
                    <a:pt x="1750" y="752"/>
                  </a:cubicBezTo>
                  <a:cubicBezTo>
                    <a:pt x="1750" y="333"/>
                    <a:pt x="1417" y="1"/>
                    <a:pt x="9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7"/>
            <p:cNvSpPr/>
            <p:nvPr/>
          </p:nvSpPr>
          <p:spPr>
            <a:xfrm>
              <a:off x="3575400" y="1583100"/>
              <a:ext cx="42225" cy="37400"/>
            </a:xfrm>
            <a:custGeom>
              <a:avLst/>
              <a:gdLst/>
              <a:ahLst/>
              <a:cxnLst/>
              <a:rect l="l" t="t" r="r" b="b"/>
              <a:pathLst>
                <a:path w="1689" h="1496" extrusionOk="0">
                  <a:moveTo>
                    <a:pt x="848" y="0"/>
                  </a:moveTo>
                  <a:cubicBezTo>
                    <a:pt x="552" y="0"/>
                    <a:pt x="270" y="176"/>
                    <a:pt x="149" y="464"/>
                  </a:cubicBezTo>
                  <a:cubicBezTo>
                    <a:pt x="1" y="846"/>
                    <a:pt x="173" y="1278"/>
                    <a:pt x="555" y="1438"/>
                  </a:cubicBezTo>
                  <a:cubicBezTo>
                    <a:pt x="649" y="1477"/>
                    <a:pt x="746" y="1496"/>
                    <a:pt x="842" y="1496"/>
                  </a:cubicBezTo>
                  <a:cubicBezTo>
                    <a:pt x="1138" y="1496"/>
                    <a:pt x="1420" y="1320"/>
                    <a:pt x="1541" y="1031"/>
                  </a:cubicBezTo>
                  <a:cubicBezTo>
                    <a:pt x="1689" y="649"/>
                    <a:pt x="1516" y="218"/>
                    <a:pt x="1134" y="58"/>
                  </a:cubicBezTo>
                  <a:cubicBezTo>
                    <a:pt x="1041" y="19"/>
                    <a:pt x="943" y="0"/>
                    <a:pt x="8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7"/>
            <p:cNvSpPr/>
            <p:nvPr/>
          </p:nvSpPr>
          <p:spPr>
            <a:xfrm>
              <a:off x="3231025" y="1595925"/>
              <a:ext cx="37300" cy="37300"/>
            </a:xfrm>
            <a:custGeom>
              <a:avLst/>
              <a:gdLst/>
              <a:ahLst/>
              <a:cxnLst/>
              <a:rect l="l" t="t" r="r" b="b"/>
              <a:pathLst>
                <a:path w="1492" h="1492" extrusionOk="0">
                  <a:moveTo>
                    <a:pt x="752" y="1"/>
                  </a:moveTo>
                  <a:cubicBezTo>
                    <a:pt x="333" y="1"/>
                    <a:pt x="0" y="333"/>
                    <a:pt x="0" y="752"/>
                  </a:cubicBezTo>
                  <a:cubicBezTo>
                    <a:pt x="0" y="1159"/>
                    <a:pt x="333" y="1492"/>
                    <a:pt x="752" y="1492"/>
                  </a:cubicBezTo>
                  <a:cubicBezTo>
                    <a:pt x="1159" y="1492"/>
                    <a:pt x="1491" y="1159"/>
                    <a:pt x="1491" y="752"/>
                  </a:cubicBezTo>
                  <a:cubicBezTo>
                    <a:pt x="1491" y="333"/>
                    <a:pt x="1159" y="1"/>
                    <a:pt x="7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4" name="Google Shape;664;p47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smtClean="0">
                <a:latin typeface="+mj-lt"/>
              </a:rPr>
              <a:t>Video demo</a:t>
            </a:r>
            <a:endParaRPr b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294787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nimal Charm">
  <a:themeElements>
    <a:clrScheme name="Simple Light">
      <a:dk1>
        <a:srgbClr val="434343"/>
      </a:dk1>
      <a:lt1>
        <a:srgbClr val="FFFFFF"/>
      </a:lt1>
      <a:dk2>
        <a:srgbClr val="666666"/>
      </a:dk2>
      <a:lt2>
        <a:srgbClr val="999999"/>
      </a:lt2>
      <a:accent1>
        <a:srgbClr val="7FABFF"/>
      </a:accent1>
      <a:accent2>
        <a:srgbClr val="BAD1FD"/>
      </a:accent2>
      <a:accent3>
        <a:srgbClr val="114AB6"/>
      </a:accent3>
      <a:accent4>
        <a:srgbClr val="22478D"/>
      </a:accent4>
      <a:accent5>
        <a:srgbClr val="135CE7"/>
      </a:accent5>
      <a:accent6>
        <a:srgbClr val="B7C8E9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332</Words>
  <Application>Microsoft Office PowerPoint</Application>
  <PresentationFormat>On-screen Show (16:9)</PresentationFormat>
  <Paragraphs>70</Paragraphs>
  <Slides>16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Arvo</vt:lpstr>
      <vt:lpstr>Bodoni</vt:lpstr>
      <vt:lpstr>Quicksand Light</vt:lpstr>
      <vt:lpstr>Ubuntu</vt:lpstr>
      <vt:lpstr>Ubuntu Light</vt:lpstr>
      <vt:lpstr>Minimal Charm</vt:lpstr>
      <vt:lpstr>Đề tài: Phát triển ứng dụng theo dõi và bảo vệ các mẫu điện thoại thông minh của Samsung tại các cửa hàng bán lẻ</vt:lpstr>
      <vt:lpstr>Nội dung báo cáo</vt:lpstr>
      <vt:lpstr>1. Hệ thống bảo vệ và cảnh báo</vt:lpstr>
      <vt:lpstr>Biểu đồ trình tự chức năng khóa thiết bị</vt:lpstr>
      <vt:lpstr>Biểu đồ trình tự chức năng mở khóa thiết bị</vt:lpstr>
      <vt:lpstr>Video demo</vt:lpstr>
      <vt:lpstr>2. Phát video intro</vt:lpstr>
      <vt:lpstr>Thuật toán phát video Async</vt:lpstr>
      <vt:lpstr>Video demo</vt:lpstr>
      <vt:lpstr>3. Xây dựng giao diện dựa theo ONE UI</vt:lpstr>
      <vt:lpstr>Giao diện cài đặt thời gian chạy video intro</vt:lpstr>
      <vt:lpstr>Giao diện chọn giờ</vt:lpstr>
      <vt:lpstr>4. Kiểm thử pin và hiệu năng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Phát triển ứng dụng theo dõi và bảo vệ các mẫu điện thoại thông minh của Samsung tại các cửa hàng bán lẻ</dc:title>
  <cp:lastModifiedBy>Hiep</cp:lastModifiedBy>
  <cp:revision>60</cp:revision>
  <dcterms:modified xsi:type="dcterms:W3CDTF">2020-05-24T14:03:11Z</dcterms:modified>
</cp:coreProperties>
</file>