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64" r:id="rId8"/>
    <p:sldId id="265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77497" autoAdjust="0"/>
  </p:normalViewPr>
  <p:slideViewPr>
    <p:cSldViewPr snapToGrid="0">
      <p:cViewPr varScale="1">
        <p:scale>
          <a:sx n="100" d="100"/>
          <a:sy n="100" d="100"/>
        </p:scale>
        <p:origin x="400" y="16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1.0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0376965380258727"/>
                  <c:y val="0.02772533631363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75288408593348"/>
                  <c:y val="0.023606331701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58230271602707"/>
                  <c:y val="0.0280425427115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58230125582024"/>
                  <c:y val="0.01853572928040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387219803635543"/>
                  <c:y val="0.02519217654865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341171195132142"/>
                  <c:y val="0.03992608623073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240497465893825"/>
                  <c:y val="0.0321615473234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477255801687831"/>
                  <c:y val="0.03089721314997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D8EA-44DE-A7EA-F85DDF23D8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1.0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8EA-44DE-A7EA-F85DDF23D8E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70585597566071"/>
                  <c:y val="-0.03517266882304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102351170643658"/>
                  <c:y val="-0.03897446703710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174036307329061"/>
                  <c:y val="-0.04230279493457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0131341642156418"/>
                  <c:y val="-0.04372788444479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0136468384104864"/>
                  <c:y val="-0.03073645781323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-0.00818423238900265"/>
                  <c:y val="-0.03548987522092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887428039360827"/>
                  <c:y val="-0.028359749109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8EA-44DE-A7EA-F85DDF23D8EA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1.0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5866608"/>
        <c:axId val="805530224"/>
      </c:lineChart>
      <c:catAx>
        <c:axId val="8058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530224"/>
        <c:crosses val="autoZero"/>
        <c:auto val="1"/>
        <c:lblAlgn val="ctr"/>
        <c:lblOffset val="100"/>
        <c:noMultiLvlLbl val="0"/>
      </c:catAx>
      <c:valAx>
        <c:axId val="80553022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15173501726342"/>
          <c:y val="0.103207117174759"/>
          <c:w val="0.926877337598425"/>
          <c:h val="0.669363701441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0.074</c:v>
                </c:pt>
                <c:pt idx="1">
                  <c:v>0.061</c:v>
                </c:pt>
                <c:pt idx="2">
                  <c:v>0.056</c:v>
                </c:pt>
                <c:pt idx="3">
                  <c:v>0.048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1129360"/>
        <c:axId val="771132112"/>
      </c:barChart>
      <c:catAx>
        <c:axId val="7711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32112"/>
        <c:crosses val="autoZero"/>
        <c:auto val="1"/>
        <c:lblAlgn val="ctr"/>
        <c:lblOffset val="100"/>
        <c:noMultiLvlLbl val="0"/>
      </c:catAx>
      <c:valAx>
        <c:axId val="77113211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11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8192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4.883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6144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350	5.697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4096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250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6.104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3072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230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7.487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endParaRPr lang="en-US" sz="4000" dirty="0"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xmlns="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xmlns="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Núi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1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7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Đăng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nhập, đăng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019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5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13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913" y="1381684"/>
            <a:ext cx="1087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913" y="407513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– random(500ms)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3" y="551419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Thời gian hệ thống % tổng thời gian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video = 55s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video =  55000 – 50.000 – random(500ms)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913" y="2636077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762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duong\Desktop\Photos\Screenshot_20200504-103210_Securit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84" y="1147955"/>
            <a:ext cx="2479040" cy="551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iep\Downloads\pr_1\pr\Screenshot_20200505-085736_Security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4" y="1139700"/>
            <a:ext cx="2486025" cy="552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34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/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50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80224701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1599687" y="3240129"/>
            <a:ext cx="899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T C H I N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9" y="1624457"/>
            <a:ext cx="1244104" cy="124410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696" y="5735355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06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186</Words>
  <Application>Microsoft Macintosh PowerPoint</Application>
  <PresentationFormat>Widescreen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Bauhaus 93</vt:lpstr>
      <vt:lpstr>Bebas</vt:lpstr>
      <vt:lpstr>Calibri</vt:lpstr>
      <vt:lpstr>Calibri Light</vt:lpstr>
      <vt:lpstr>Gill Sans</vt:lpstr>
      <vt:lpstr>Tw Cen MT</vt:lpstr>
      <vt:lpstr>Arial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2020-05-09T04:41:50Z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