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58" r:id="rId6"/>
    <p:sldId id="2439" r:id="rId7"/>
    <p:sldId id="2433" r:id="rId8"/>
    <p:sldId id="2441" r:id="rId9"/>
    <p:sldId id="2440" r:id="rId10"/>
    <p:sldId id="24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>
      <p:cViewPr>
        <p:scale>
          <a:sx n="100" d="100"/>
          <a:sy n="100" d="100"/>
        </p:scale>
        <p:origin x="85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687" y="6372157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687" y="6356350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687" y="6372157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99" y="6372157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86562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3378" y="6372157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6933" y="6457591"/>
            <a:ext cx="1842336" cy="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687" y="6295990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74" y="6342266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687" y="6372157"/>
            <a:ext cx="2381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FABRIKAM TECHNOLOGY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smtClean="0"/>
              <a:t>Báo cáo tuần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999513"/>
            <a:ext cx="5251450" cy="365125"/>
          </a:xfrm>
        </p:spPr>
        <p:txBody>
          <a:bodyPr>
            <a:noAutofit/>
          </a:bodyPr>
          <a:lstStyle/>
          <a:p>
            <a:pPr lvl="1" algn="ctr"/>
            <a:r>
              <a:rPr lang="en-US" sz="1600" smtClean="0">
                <a:latin typeface="+mj-lt"/>
              </a:rPr>
              <a:t>Trần Đại Hiệp – Softwave team</a:t>
            </a:r>
            <a:endParaRPr lang="en-US" sz="1600" dirty="0">
              <a:latin typeface="+mj-lt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801" y="2231580"/>
            <a:ext cx="6119090" cy="2394840"/>
          </a:xfrm>
        </p:spPr>
        <p:txBody>
          <a:bodyPr>
            <a:normAutofit/>
          </a:bodyPr>
          <a:lstStyle/>
          <a:p>
            <a:r>
              <a:rPr lang="en-US" sz="4800" smtClean="0"/>
              <a:t>Giải pháp tích hợp</a:t>
            </a:r>
            <a:endParaRPr lang="en-US" sz="48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/>
          <a:lstStyle/>
          <a:p>
            <a:r>
              <a:rPr lang="en-US"/>
              <a:t>Phương pháp library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79096" y="2611966"/>
            <a:ext cx="1426104" cy="18076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React natie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91" y="3958167"/>
            <a:ext cx="334963" cy="334963"/>
          </a:xfrm>
          <a:prstGeom prst="rect">
            <a:avLst/>
          </a:prstGeom>
        </p:spPr>
      </p:pic>
      <p:pic>
        <p:nvPicPr>
          <p:cNvPr id="1030" name="Picture 6" descr="Free Ios Apple Icon of Glyph style - Available in SVG, PNG, EPS, AI &amp;amp; Icon 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95" y="3919423"/>
            <a:ext cx="373707" cy="3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43272" y="2633132"/>
            <a:ext cx="1426104" cy="18076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Library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7448" y="1564216"/>
            <a:ext cx="1426104" cy="1807634"/>
            <a:chOff x="7969248" y="1526116"/>
            <a:chExt cx="1426104" cy="1807634"/>
          </a:xfrm>
        </p:grpSpPr>
        <p:sp>
          <p:nvSpPr>
            <p:cNvPr id="12" name="Rectangle 11"/>
            <p:cNvSpPr/>
            <p:nvPr/>
          </p:nvSpPr>
          <p:spPr>
            <a:xfrm>
              <a:off x="7969248" y="1526116"/>
              <a:ext cx="1426104" cy="1807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IOS SDK</a:t>
              </a:r>
              <a:endParaRPr lang="en-US"/>
            </a:p>
          </p:txBody>
        </p:sp>
        <p:pic>
          <p:nvPicPr>
            <p:cNvPr id="14" name="Picture 6" descr="Free Ios Apple Icon of Glyph style - Available in SVG, PNG, EPS, AI &amp;amp; Icon  fo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446" y="2852623"/>
              <a:ext cx="373707" cy="3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807448" y="4127442"/>
            <a:ext cx="1426104" cy="1807634"/>
            <a:chOff x="7969248" y="4089342"/>
            <a:chExt cx="1426104" cy="1807634"/>
          </a:xfrm>
        </p:grpSpPr>
        <p:sp>
          <p:nvSpPr>
            <p:cNvPr id="13" name="Rectangle 12"/>
            <p:cNvSpPr/>
            <p:nvPr/>
          </p:nvSpPr>
          <p:spPr>
            <a:xfrm>
              <a:off x="7969248" y="4089342"/>
              <a:ext cx="1426104" cy="1807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 SDK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812" y="5425017"/>
              <a:ext cx="334963" cy="334963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10" idx="1"/>
            <a:endCxn id="2" idx="3"/>
          </p:cNvCxnSpPr>
          <p:nvPr/>
        </p:nvCxnSpPr>
        <p:spPr>
          <a:xfrm flipH="1" flipV="1">
            <a:off x="3505200" y="3515783"/>
            <a:ext cx="1938072" cy="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0" idx="3"/>
          </p:cNvCxnSpPr>
          <p:nvPr/>
        </p:nvCxnSpPr>
        <p:spPr>
          <a:xfrm flipH="1">
            <a:off x="6869376" y="2468033"/>
            <a:ext cx="1938072" cy="106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0" idx="3"/>
          </p:cNvCxnSpPr>
          <p:nvPr/>
        </p:nvCxnSpPr>
        <p:spPr>
          <a:xfrm flipH="1" flipV="1">
            <a:off x="6869376" y="3536949"/>
            <a:ext cx="1938072" cy="14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/>
          <a:lstStyle/>
          <a:p>
            <a:r>
              <a:rPr lang="en-US"/>
              <a:t>Phương </a:t>
            </a:r>
            <a:r>
              <a:rPr lang="en-US"/>
              <a:t>pháp </a:t>
            </a:r>
            <a:r>
              <a:rPr lang="en-US" smtClean="0"/>
              <a:t>Thực hiện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23516F-5305-41EC-8F71-A0D9ED5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98321" y="2488141"/>
            <a:ext cx="1426104" cy="1807634"/>
            <a:chOff x="3498321" y="2488141"/>
            <a:chExt cx="1426104" cy="1807634"/>
          </a:xfrm>
        </p:grpSpPr>
        <p:sp>
          <p:nvSpPr>
            <p:cNvPr id="15" name="Rectangle 14"/>
            <p:cNvSpPr/>
            <p:nvPr/>
          </p:nvSpPr>
          <p:spPr>
            <a:xfrm>
              <a:off x="3498321" y="2488141"/>
              <a:ext cx="1426104" cy="1807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React natie</a:t>
              </a:r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9416" y="3834342"/>
              <a:ext cx="334963" cy="334963"/>
            </a:xfrm>
            <a:prstGeom prst="rect">
              <a:avLst/>
            </a:prstGeom>
          </p:spPr>
        </p:pic>
        <p:pic>
          <p:nvPicPr>
            <p:cNvPr id="17" name="Picture 6" descr="Free Ios Apple Icon of Glyph style - Available in SVG, PNG, EPS, AI &amp;amp; Icon  fo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720" y="3795598"/>
              <a:ext cx="373707" cy="3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860850" y="1449916"/>
            <a:ext cx="1426104" cy="1807634"/>
            <a:chOff x="7969248" y="1526116"/>
            <a:chExt cx="1426104" cy="1807634"/>
          </a:xfrm>
        </p:grpSpPr>
        <p:sp>
          <p:nvSpPr>
            <p:cNvPr id="20" name="Rectangle 19"/>
            <p:cNvSpPr/>
            <p:nvPr/>
          </p:nvSpPr>
          <p:spPr>
            <a:xfrm>
              <a:off x="7969248" y="1526116"/>
              <a:ext cx="1426104" cy="1807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IOS SDK</a:t>
              </a:r>
              <a:endParaRPr lang="en-US"/>
            </a:p>
          </p:txBody>
        </p:sp>
        <p:pic>
          <p:nvPicPr>
            <p:cNvPr id="21" name="Picture 6" descr="Free Ios Apple Icon of Glyph style - Available in SVG, PNG, EPS, AI &amp;amp; Icon  fo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446" y="2852623"/>
              <a:ext cx="373707" cy="3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6860850" y="4013142"/>
            <a:ext cx="1426104" cy="1807634"/>
            <a:chOff x="7969248" y="4089342"/>
            <a:chExt cx="1426104" cy="1807634"/>
          </a:xfrm>
        </p:grpSpPr>
        <p:sp>
          <p:nvSpPr>
            <p:cNvPr id="23" name="Rectangle 22"/>
            <p:cNvSpPr/>
            <p:nvPr/>
          </p:nvSpPr>
          <p:spPr>
            <a:xfrm>
              <a:off x="7969248" y="4089342"/>
              <a:ext cx="1426104" cy="18076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Android SDK</a:t>
              </a:r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812" y="5425017"/>
              <a:ext cx="334963" cy="334963"/>
            </a:xfrm>
            <a:prstGeom prst="rect">
              <a:avLst/>
            </a:prstGeom>
          </p:spPr>
        </p:pic>
      </p:grpSp>
      <p:cxnSp>
        <p:nvCxnSpPr>
          <p:cNvPr id="26" name="Straight Arrow Connector 25"/>
          <p:cNvCxnSpPr>
            <a:stCxn id="20" idx="1"/>
          </p:cNvCxnSpPr>
          <p:nvPr/>
        </p:nvCxnSpPr>
        <p:spPr>
          <a:xfrm flipH="1">
            <a:off x="4922778" y="2353733"/>
            <a:ext cx="1938072" cy="106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 flipV="1">
            <a:off x="4922778" y="3422649"/>
            <a:ext cx="1938072" cy="14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9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87237"/>
            <a:ext cx="5687291" cy="2394840"/>
          </a:xfrm>
        </p:spPr>
        <p:txBody>
          <a:bodyPr>
            <a:normAutofit/>
          </a:bodyPr>
          <a:lstStyle/>
          <a:p>
            <a:r>
              <a:rPr lang="en-US" sz="4800" smtClean="0"/>
              <a:t>Demo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399263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DC9FB-F6DF-4841-83A9-A37336FEB076}"/>
              </a:ext>
            </a:extLst>
          </p:cNvPr>
          <p:cNvSpPr/>
          <p:nvPr/>
        </p:nvSpPr>
        <p:spPr>
          <a:xfrm>
            <a:off x="4308371" y="1802072"/>
            <a:ext cx="3534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pc="600" smtClean="0">
                <a:solidFill>
                  <a:schemeClr val="bg1"/>
                </a:solidFill>
                <a:latin typeface="+mj-lt"/>
              </a:rPr>
              <a:t>WWW.HIEPTN.COM</a:t>
            </a:r>
            <a:endParaRPr lang="en-US" spc="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User" title="Icon - Presenter Name">
            <a:extLst>
              <a:ext uri="{FF2B5EF4-FFF2-40B4-BE49-F238E27FC236}">
                <a16:creationId xmlns:a16="http://schemas.microsoft.com/office/drawing/2014/main" id="{CB7DE048-B12A-41D3-B89F-B56544FA94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300" smtClean="0">
                <a:latin typeface="+mj-lt"/>
                <a:cs typeface="Gill Sans" panose="020B0502020104020203" pitchFamily="34" charset="-79"/>
              </a:rPr>
              <a:t>TRAN DAI HIEP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13" name="Graphic 12" descr="Smart Phone" title="Icon - Presenter Phone Number">
            <a:extLst>
              <a:ext uri="{FF2B5EF4-FFF2-40B4-BE49-F238E27FC236}">
                <a16:creationId xmlns:a16="http://schemas.microsoft.com/office/drawing/2014/main" id="{D46F90A0-A362-4144-AB92-33B00391B4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08371" y="3965527"/>
            <a:ext cx="558449" cy="558449"/>
          </a:xfrm>
          <a:prstGeom prst="rect">
            <a:avLst/>
          </a:prstGeom>
        </p:spPr>
      </p:pic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30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</a:t>
            </a:r>
            <a:r>
              <a:rPr lang="en-US" sz="1800" spc="300" noProof="0" smtClean="0">
                <a:latin typeface="+mj-lt"/>
                <a:cs typeface="Gill Sans Light" panose="020B0302020104020203" pitchFamily="34" charset="-79"/>
              </a:rPr>
              <a:t>84</a:t>
            </a:r>
            <a:r>
              <a:rPr lang="en-US" sz="1800" spc="300" smtClean="0">
                <a:latin typeface="+mj-lt"/>
                <a:cs typeface="Gill Sans Light" panose="020B0302020104020203" pitchFamily="34" charset="-79"/>
              </a:rPr>
              <a:t> 359‐986 154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12" name="Graphic 11" descr="Envelope" title="Icon Presenter Email">
            <a:extLst>
              <a:ext uri="{FF2B5EF4-FFF2-40B4-BE49-F238E27FC236}">
                <a16:creationId xmlns:a16="http://schemas.microsoft.com/office/drawing/2014/main" id="{DA1E1FC6-9F80-4CAF-ACF2-AB062937A45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308371" y="4964360"/>
            <a:ext cx="558449" cy="558449"/>
          </a:xfrm>
          <a:prstGeom prst="rect">
            <a:avLst/>
          </a:prstGeom>
        </p:spPr>
      </p:pic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0127FD3-DBF1-49D0-8E40-2DB72E1AEC7C}"/>
              </a:ext>
            </a:extLst>
          </p:cNvPr>
          <p:cNvSpPr txBox="1">
            <a:spLocks/>
          </p:cNvSpPr>
          <p:nvPr/>
        </p:nvSpPr>
        <p:spPr>
          <a:xfrm>
            <a:off x="5103221" y="5032398"/>
            <a:ext cx="3345040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30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daihieptn97@gmail.com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</vt:lpstr>
      <vt:lpstr>Calibri</vt:lpstr>
      <vt:lpstr>Calibri Light</vt:lpstr>
      <vt:lpstr>Gill Sans</vt:lpstr>
      <vt:lpstr>Gill Sans Light</vt:lpstr>
      <vt:lpstr>Office Theme</vt:lpstr>
      <vt:lpstr>FABRIKAM TECHNOLOGY INC.</vt:lpstr>
      <vt:lpstr>Báo cáo tuần</vt:lpstr>
      <vt:lpstr>Giải pháp tích hợp</vt:lpstr>
      <vt:lpstr>Phương pháp library </vt:lpstr>
      <vt:lpstr>Phương pháp Thực hiện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2021-07-05T00:25:38Z</dcterms:created>
  <dcterms:modified xsi:type="dcterms:W3CDTF">2021-07-05T00:47:27Z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