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313" r:id="rId14"/>
    <p:sldId id="271" r:id="rId15"/>
    <p:sldId id="312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2"/>
    <p:restoredTop sz="92926" autoAdjust="0"/>
  </p:normalViewPr>
  <p:slideViewPr>
    <p:cSldViewPr snapToGrid="0">
      <p:cViewPr varScale="1">
        <p:scale>
          <a:sx n="150" d="100"/>
          <a:sy n="150" d="100"/>
        </p:scale>
        <p:origin x="108" y="10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62A-44B2-8DF8-0C43A0D0EB72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62A-44B2-8DF8-0C43A0D0EB72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62A-44B2-8DF8-0C43A0D0EB72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62A-44B2-8DF8-0C43A0D0EB72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62A-44B2-8DF8-0C43A0D0EB72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62A-44B2-8DF8-0C43A0D0EB72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62A-44B2-8DF8-0C43A0D0EB72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2A-44B2-8DF8-0C43A0D0EB72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62A-44B2-8DF8-0C43A0D0EB72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62A-44B2-8DF8-0C43A0D0EB72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62A-44B2-8DF8-0C43A0D0EB72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62A-44B2-8DF8-0C43A0D0EB72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62A-44B2-8DF8-0C43A0D0EB72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62A-44B2-8DF8-0C43A0D0EB72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74111600"/>
        <c:axId val="-374002912"/>
      </c:lineChart>
      <c:catAx>
        <c:axId val="-3741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002912"/>
        <c:crosses val="autoZero"/>
        <c:auto val="1"/>
        <c:lblAlgn val="ctr"/>
        <c:lblOffset val="100"/>
        <c:noMultiLvlLbl val="0"/>
      </c:catAx>
      <c:valAx>
        <c:axId val="-3740029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1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87747808"/>
        <c:axId val="-347520768"/>
      </c:barChart>
      <c:catAx>
        <c:axId val="-387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7520768"/>
        <c:crosses val="autoZero"/>
        <c:auto val="1"/>
        <c:lblAlgn val="ctr"/>
        <c:lblOffset val="100"/>
        <c:noMultiLvlLbl val="0"/>
      </c:catAx>
      <c:valAx>
        <c:axId val="-347520768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877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499859" y="-11150"/>
            <a:ext cx="2655465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68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81663"/>
              </p:ext>
            </p:extLst>
          </p:nvPr>
        </p:nvGraphicFramePr>
        <p:xfrm>
          <a:off x="4040294" y="3459952"/>
          <a:ext cx="4551680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678427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287325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Sinh viên: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Lớp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Gv</a:t>
                      </a:r>
                      <a:r>
                        <a:rPr lang="en-US" sz="1800" baseline="0" smtClean="0">
                          <a:latin typeface="+mj-lt"/>
                        </a:rPr>
                        <a:t> hướng dẫn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1218" y="581891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Phát triển ứng dụng theo dõi và bảo vệ các mẫu điện thoại thông minh của Samsung tại các cửa hàng bán lẻ</a:t>
            </a:r>
          </a:p>
        </p:txBody>
      </p:sp>
      <p:sp>
        <p:nvSpPr>
          <p:cNvPr id="6" name="Google Shape;10;p2"/>
          <p:cNvSpPr/>
          <p:nvPr/>
        </p:nvSpPr>
        <p:spPr>
          <a:xfrm>
            <a:off x="949348" y="1782220"/>
            <a:ext cx="7176342" cy="48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3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Ứng dụng xây dựng giao diện one UI 2.0 của samsung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dựa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4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Test pin và hiệu năng thực tế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6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8191237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15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15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21156564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 idx="4294967295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smtClean="0">
                <a:latin typeface="+mn-lt"/>
              </a:rPr>
              <a:t>THANKS!</a:t>
            </a:r>
            <a:endParaRPr lang="en-US" sz="3600" i="1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89348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r>
              <a:rPr lang="en-US" smtClean="0">
                <a:latin typeface="+mj-lt"/>
              </a:rPr>
              <a:t> báo cáo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					- random(500ms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300</Words>
  <Application>Microsoft Office PowerPoint</Application>
  <PresentationFormat>On-screen Show (16:9)</PresentationFormat>
  <Paragraphs>62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Bodoni</vt:lpstr>
      <vt:lpstr>Quicksand Light</vt:lpstr>
      <vt:lpstr>Ubuntu</vt:lpstr>
      <vt:lpstr>Ubuntu Light</vt:lpstr>
      <vt:lpstr>Minimal Charm</vt:lpstr>
      <vt:lpstr>PowerPoint Presentation</vt:lpstr>
      <vt:lpstr>Nội dung báo cáo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3. Xây dựng giao diện dựa theo ONE UI</vt:lpstr>
      <vt:lpstr>Giao diện cài đặt thời gian chạy video intro</vt:lpstr>
      <vt:lpstr>Giao diện chọn giờ</vt:lpstr>
      <vt:lpstr>4. Kiểm thử pin và hiệu năng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46</cp:revision>
  <dcterms:modified xsi:type="dcterms:W3CDTF">2020-05-23T11:21:51Z</dcterms:modified>
</cp:coreProperties>
</file>