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316" r:id="rId2"/>
    <p:sldId id="329" r:id="rId3"/>
    <p:sldId id="342" r:id="rId4"/>
    <p:sldId id="343" r:id="rId5"/>
    <p:sldId id="261" r:id="rId6"/>
    <p:sldId id="344" r:id="rId7"/>
    <p:sldId id="345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00B33D"/>
    <a:srgbClr val="7FABFF"/>
    <a:srgbClr val="33CC33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6"/>
    <p:restoredTop sz="84687" autoAdjust="0"/>
  </p:normalViewPr>
  <p:slideViewPr>
    <p:cSldViewPr snapToGrid="0">
      <p:cViewPr varScale="1">
        <p:scale>
          <a:sx n="126" d="100"/>
          <a:sy n="126" d="100"/>
        </p:scale>
        <p:origin x="1476" y="10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4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35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7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3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3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62" r:id="rId4"/>
    <p:sldLayoutId id="214748366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197" y="126548"/>
            <a:ext cx="841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B3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cổ phần Hunonic Việt Nam</a:t>
            </a:r>
            <a:endParaRPr lang="en-US" sz="2400" b="1" dirty="0">
              <a:solidFill>
                <a:srgbClr val="00B3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52787"/>
              </p:ext>
            </p:extLst>
          </p:nvPr>
        </p:nvGraphicFramePr>
        <p:xfrm>
          <a:off x="6187440" y="4263396"/>
          <a:ext cx="2956560" cy="880104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4800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15085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Người</a:t>
                      </a:r>
                      <a:r>
                        <a:rPr lang="en-US" sz="1400" b="0" i="1" baseline="0">
                          <a:solidFill>
                            <a:srgbClr val="010F2B"/>
                          </a:solidFill>
                          <a:latin typeface="+mj-lt"/>
                        </a:rPr>
                        <a:t> thực hiện</a:t>
                      </a:r>
                      <a:endParaRPr lang="en-US" sz="1400" b="0" i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 Trần</a:t>
                      </a:r>
                      <a:r>
                        <a:rPr lang="en-US" sz="1400" b="0" i="1" baseline="0">
                          <a:latin typeface="+mj-lt"/>
                        </a:rPr>
                        <a:t> Đại Hiệp</a:t>
                      </a:r>
                      <a:endParaRPr lang="en-US" sz="1400" b="0" i="1"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Nhóm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</a:t>
                      </a:r>
                      <a:r>
                        <a:rPr lang="en-US" sz="1400" b="0" i="1" baseline="0">
                          <a:latin typeface="+mj-lt"/>
                        </a:rPr>
                        <a:t> Softwave Team</a:t>
                      </a:r>
                      <a:endParaRPr lang="en-US" sz="1400" b="0" i="1"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Phòng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 R&amp;D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1500" y="1883172"/>
            <a:ext cx="8001000" cy="1377156"/>
            <a:chOff x="571500" y="599952"/>
            <a:chExt cx="8001000" cy="1377156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80112"/>
              <a:ext cx="8001000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cáo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tuần</a:t>
              </a:r>
              <a:endParaRPr lang="en-US" sz="2000" b="1" dirty="0">
                <a:solidFill>
                  <a:srgbClr val="010F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74" name="Picture 2" descr="Thiết bị nhà thông minh HUNONIC chính hãng, bền đẹp, giá rẻ tại Hà Nộ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10" y="599952"/>
              <a:ext cx="830580" cy="83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latin typeface="+mj-lt"/>
              </a:rPr>
              <a:t>2</a:t>
            </a:r>
            <a:r>
              <a:rPr lang="es">
                <a:latin typeface="+mj-lt"/>
              </a:rPr>
              <a:t>. </a:t>
            </a:r>
            <a:r>
              <a:rPr lang="es">
                <a:latin typeface="+mj-lt"/>
              </a:rPr>
              <a:t>i</a:t>
            </a:r>
            <a:r>
              <a:rPr lang="en-US" smtClean="0">
                <a:latin typeface="+mj-lt"/>
              </a:rPr>
              <a:t>C</a:t>
            </a:r>
            <a:r>
              <a:rPr lang="es" smtClean="0">
                <a:latin typeface="+mj-lt"/>
              </a:rPr>
              <a:t>at camera</a:t>
            </a:r>
            <a:endParaRPr dirty="0"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CCB7E-A652-A248-8685-EC9AEF14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27" y="742111"/>
            <a:ext cx="1760660" cy="3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71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Công việc iCat Camera</a:t>
            </a:r>
            <a:endParaRPr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862" y="1460549"/>
            <a:ext cx="670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Sửa các lỗi còn tồn tại trên android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Tích hợp Camera vào Icat trên 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487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342AE-9E66-EE41-8DB4-7C67AFDA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571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latin typeface="+mj-lt"/>
              </a:rPr>
              <a:t>1</a:t>
            </a:r>
            <a:r>
              <a:rPr lang="es">
                <a:latin typeface="+mj-lt"/>
              </a:rPr>
              <a:t>. </a:t>
            </a:r>
            <a:r>
              <a:rPr lang="es" smtClean="0">
                <a:latin typeface="+mj-lt"/>
              </a:rPr>
              <a:t>Hunonic</a:t>
            </a:r>
            <a:endParaRPr dirty="0"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4D0EE-A4F2-F348-9C10-6AEB212E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80" y="381343"/>
            <a:ext cx="1879582" cy="41768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Công việc Hunonic</a:t>
            </a:r>
            <a:endParaRPr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862" y="1460549"/>
            <a:ext cx="670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Thêm cấu hình nhiều thiết bị lan trong 1 nhà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Sửa giao diện cửa cuốn cho Ipad và Mac M1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351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342AE-9E66-EE41-8DB4-7C67AFDA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8423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</a:rPr>
              <a:t>THANKS!</a:t>
            </a:r>
            <a:endParaRPr lang="en-US" sz="3600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81</Words>
  <Application>Microsoft Office PowerPoint</Application>
  <PresentationFormat>On-screen Show (16:9)</PresentationFormat>
  <Paragraphs>18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Arvo</vt:lpstr>
      <vt:lpstr>Bodoni</vt:lpstr>
      <vt:lpstr>Ubuntu</vt:lpstr>
      <vt:lpstr>Ubuntu Light</vt:lpstr>
      <vt:lpstr>Minimal Charm</vt:lpstr>
      <vt:lpstr>PowerPoint Presentation</vt:lpstr>
      <vt:lpstr>2. iCat camera</vt:lpstr>
      <vt:lpstr>Công việc iCat Camera</vt:lpstr>
      <vt:lpstr>PowerPoint Presentation</vt:lpstr>
      <vt:lpstr>1. Hunonic</vt:lpstr>
      <vt:lpstr>Công việc Hunonic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106</cp:revision>
  <dcterms:modified xsi:type="dcterms:W3CDTF">2021-08-31T01:00:50Z</dcterms:modified>
</cp:coreProperties>
</file>