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4"/>
  </p:notesMasterIdLst>
  <p:sldIdLst>
    <p:sldId id="316" r:id="rId2"/>
    <p:sldId id="261" r:id="rId3"/>
    <p:sldId id="330" r:id="rId4"/>
    <p:sldId id="332" r:id="rId5"/>
    <p:sldId id="331" r:id="rId6"/>
    <p:sldId id="333" r:id="rId7"/>
    <p:sldId id="329" r:id="rId8"/>
    <p:sldId id="303" r:id="rId9"/>
    <p:sldId id="334" r:id="rId10"/>
    <p:sldId id="335" r:id="rId11"/>
    <p:sldId id="285" r:id="rId12"/>
    <p:sldId id="30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2B"/>
    <a:srgbClr val="00B33D"/>
    <a:srgbClr val="7FABFF"/>
    <a:srgbClr val="33CC33"/>
    <a:srgbClr val="CCDDFE"/>
    <a:srgbClr val="E5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27AF5-B3F3-4F1F-8AE7-FB8303C8720E}">
  <a:tblStyle styleId="{42527AF5-B3F3-4F1F-8AE7-FB8303C87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7"/>
    <p:restoredTop sz="84658" autoAdjust="0"/>
  </p:normalViewPr>
  <p:slideViewPr>
    <p:cSldViewPr snapToGrid="0">
      <p:cViewPr varScale="1">
        <p:scale>
          <a:sx n="179" d="100"/>
          <a:sy n="179" d="100"/>
        </p:scale>
        <p:origin x="1552" y="18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9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15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17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2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800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34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7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44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75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userDrawn="1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18CC-DAC0-400C-8ED4-048309DB9A6F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355B-F534-4421-9740-AB35BF66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62" r:id="rId4"/>
    <p:sldLayoutId id="2147483665" r:id="rId5"/>
    <p:sldLayoutId id="214748367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197" y="126548"/>
            <a:ext cx="841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0B3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ty cổ phần Hunonic Việt Nam</a:t>
            </a:r>
            <a:endParaRPr lang="en-US" sz="2400" b="1" dirty="0">
              <a:solidFill>
                <a:srgbClr val="00B3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52787"/>
              </p:ext>
            </p:extLst>
          </p:nvPr>
        </p:nvGraphicFramePr>
        <p:xfrm>
          <a:off x="6187440" y="4263396"/>
          <a:ext cx="2956560" cy="880104"/>
        </p:xfrm>
        <a:graphic>
          <a:graphicData uri="http://schemas.openxmlformats.org/drawingml/2006/table">
            <a:tbl>
              <a:tblPr firstRow="1" bandRow="1">
                <a:tableStyleId>{42527AF5-B3F3-4F1F-8AE7-FB8303C8720E}</a:tableStyleId>
              </a:tblPr>
              <a:tblGrid>
                <a:gridCol w="1448007">
                  <a:extLst>
                    <a:ext uri="{9D8B030D-6E8A-4147-A177-3AD203B41FA5}">
                      <a16:colId xmlns:a16="http://schemas.microsoft.com/office/drawing/2014/main" val="2626818721"/>
                    </a:ext>
                  </a:extLst>
                </a:gridCol>
                <a:gridCol w="1508553">
                  <a:extLst>
                    <a:ext uri="{9D8B030D-6E8A-4147-A177-3AD203B41FA5}">
                      <a16:colId xmlns:a16="http://schemas.microsoft.com/office/drawing/2014/main" val="2445734033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400" b="0" i="1">
                          <a:solidFill>
                            <a:srgbClr val="010F2B"/>
                          </a:solidFill>
                          <a:latin typeface="+mj-lt"/>
                        </a:rPr>
                        <a:t>Người</a:t>
                      </a:r>
                      <a:r>
                        <a:rPr lang="en-US" sz="1400" b="0" i="1" baseline="0">
                          <a:solidFill>
                            <a:srgbClr val="010F2B"/>
                          </a:solidFill>
                          <a:latin typeface="+mj-lt"/>
                        </a:rPr>
                        <a:t> thực hiện</a:t>
                      </a:r>
                      <a:endParaRPr lang="en-US" sz="1400" b="0" i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 marL="80009" marR="80009" marT="40004" marB="4000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>
                          <a:latin typeface="+mj-lt"/>
                        </a:rPr>
                        <a:t>: Trần</a:t>
                      </a:r>
                      <a:r>
                        <a:rPr lang="en-US" sz="1400" b="0" i="1" baseline="0">
                          <a:latin typeface="+mj-lt"/>
                        </a:rPr>
                        <a:t> Đại Hiệp</a:t>
                      </a:r>
                      <a:endParaRPr lang="en-US" sz="1400" b="0" i="1">
                        <a:latin typeface="+mj-lt"/>
                      </a:endParaRPr>
                    </a:p>
                  </a:txBody>
                  <a:tcPr marL="80009" marR="80009" marT="40004" marB="4000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58238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sz="1400" b="0" i="1">
                          <a:solidFill>
                            <a:srgbClr val="010F2B"/>
                          </a:solidFill>
                          <a:latin typeface="+mj-lt"/>
                        </a:rPr>
                        <a:t>Nhóm</a:t>
                      </a:r>
                    </a:p>
                  </a:txBody>
                  <a:tcPr marL="80009" marR="80009" marT="40004" marB="4000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>
                          <a:latin typeface="+mj-lt"/>
                        </a:rPr>
                        <a:t>:</a:t>
                      </a:r>
                      <a:r>
                        <a:rPr lang="en-US" sz="1400" b="0" i="1" baseline="0">
                          <a:latin typeface="+mj-lt"/>
                        </a:rPr>
                        <a:t> Softwave Team</a:t>
                      </a:r>
                      <a:endParaRPr lang="en-US" sz="1400" b="0" i="1">
                        <a:latin typeface="+mj-lt"/>
                      </a:endParaRPr>
                    </a:p>
                  </a:txBody>
                  <a:tcPr marL="80009" marR="80009" marT="40004" marB="4000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3212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sz="1400" b="0" i="1">
                          <a:solidFill>
                            <a:srgbClr val="010F2B"/>
                          </a:solidFill>
                          <a:latin typeface="+mj-lt"/>
                        </a:rPr>
                        <a:t>Phòng</a:t>
                      </a:r>
                    </a:p>
                  </a:txBody>
                  <a:tcPr marL="80009" marR="80009" marT="40004" marB="4000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>
                          <a:latin typeface="+mj-lt"/>
                        </a:rPr>
                        <a:t>: R&amp;D</a:t>
                      </a:r>
                    </a:p>
                  </a:txBody>
                  <a:tcPr marL="80009" marR="80009" marT="40004" marB="40004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56388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71500" y="1883172"/>
            <a:ext cx="8001000" cy="1377156"/>
            <a:chOff x="571500" y="599952"/>
            <a:chExt cx="8001000" cy="1377156"/>
          </a:xfrm>
        </p:grpSpPr>
        <p:sp>
          <p:nvSpPr>
            <p:cNvPr id="5" name="TextBox 4"/>
            <p:cNvSpPr txBox="1"/>
            <p:nvPr/>
          </p:nvSpPr>
          <p:spPr>
            <a:xfrm>
              <a:off x="571500" y="1480112"/>
              <a:ext cx="8001000" cy="49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err="1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Báo</a:t>
              </a:r>
              <a:r>
                <a:rPr lang="en-US" sz="2000" b="1" dirty="0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cáo</a:t>
              </a:r>
              <a:r>
                <a:rPr lang="en-US" sz="2000" b="1" dirty="0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sz="2000" b="1" dirty="0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r>
                <a:rPr lang="en-US" sz="2000" b="1" dirty="0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sz="2000" b="1" dirty="0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solidFill>
                    <a:srgbClr val="010F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tuần</a:t>
              </a:r>
              <a:endParaRPr lang="en-US" sz="2000" b="1" dirty="0">
                <a:solidFill>
                  <a:srgbClr val="010F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74" name="Picture 2" descr="Thiết bị nhà thông minh HUNONIC chính hãng, bền đẹp, giá rẻ tại Hà Nộ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710" y="599952"/>
              <a:ext cx="830580" cy="83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15764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F504C-B2F1-7D4F-9C1F-A81CBC82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51B7B-FF28-CF42-A102-B4850CFD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2515"/>
            <a:ext cx="9144000" cy="38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349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99758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11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 idx="4294967295"/>
          </p:nvPr>
        </p:nvSpPr>
        <p:spPr>
          <a:xfrm>
            <a:off x="3094050" y="2145000"/>
            <a:ext cx="2955900" cy="853500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lt"/>
              </a:rPr>
              <a:t>THANKS!</a:t>
            </a:r>
            <a:endParaRPr lang="en-US" sz="3600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…….</a:t>
            </a:r>
            <a:endParaRPr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862" y="1460549"/>
            <a:ext cx="6706375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288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latin typeface="+mj-lt"/>
              </a:rPr>
              <a:t>1. Thiết bị lan</a:t>
            </a:r>
            <a:endParaRPr dirty="0"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Đăng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ký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phục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xưởng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xuất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thêm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r>
              <a:rPr lang="en-US" dirty="0">
                <a:latin typeface="+mn-lt"/>
              </a:rPr>
              <a:t> RGB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tắc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ble</a:t>
            </a:r>
            <a:r>
              <a:rPr lang="en-US" dirty="0">
                <a:latin typeface="+mn-lt"/>
              </a:rPr>
              <a:t> </a:t>
            </a:r>
            <a:endParaRPr dirty="0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33;p35"/>
          <p:cNvSpPr txBox="1">
            <a:spLocks noGrp="1"/>
          </p:cNvSpPr>
          <p:nvPr>
            <p:ph type="title"/>
          </p:nvPr>
        </p:nvSpPr>
        <p:spPr>
          <a:xfrm>
            <a:off x="1116330" y="2165555"/>
            <a:ext cx="6911340" cy="812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đăng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tắc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nút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nhấn</a:t>
            </a:r>
            <a:r>
              <a:rPr lang="en-US" dirty="0">
                <a:latin typeface="+mj-lt"/>
              </a:rPr>
              <a:t> LAN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51192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C006C-8306-3345-84FF-6167CC95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7547F-6062-2A47-B990-B27E201D1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968" y="565012"/>
            <a:ext cx="1806064" cy="401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D66810-A268-AB4C-BE8F-9A336891E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99" y="565012"/>
            <a:ext cx="1806064" cy="4013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E8746C-D049-B34E-B824-EF08C223A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037" y="565012"/>
            <a:ext cx="1806064" cy="40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592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33;p35"/>
          <p:cNvSpPr txBox="1">
            <a:spLocks noGrp="1"/>
          </p:cNvSpPr>
          <p:nvPr>
            <p:ph type="title"/>
          </p:nvPr>
        </p:nvSpPr>
        <p:spPr>
          <a:xfrm>
            <a:off x="1116330" y="2165555"/>
            <a:ext cx="6911340" cy="812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dặt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màu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tối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651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E2BD94-FF4A-E14D-B643-31FF0C9A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28A63-F4AC-2D42-A9E0-DBFA68B1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32" y="478032"/>
            <a:ext cx="1758434" cy="3907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6E4CC-00F5-2244-ADF0-9D4FF2B8B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54" y="478032"/>
            <a:ext cx="1758434" cy="3907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4D94B1-2C3B-D548-A3BE-E941FA908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75" y="478032"/>
            <a:ext cx="1758434" cy="39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113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latin typeface="+mj-lt"/>
              </a:rPr>
              <a:t>2. Camera</a:t>
            </a:r>
            <a:endParaRPr dirty="0"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Xem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lịch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video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ngày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9971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3342AE-9E66-EE41-8DB4-7C67AFDA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77F05-845A-4E43-9FE2-3D80A6EB7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69" y="507206"/>
            <a:ext cx="1735931" cy="3857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8950A-C1F1-7946-A732-343BB68DD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682" y="507206"/>
            <a:ext cx="1735931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77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>
                <a:latin typeface="+mj-lt"/>
              </a:rPr>
              <a:t>2. Tính năng dự kiến Camera tích hợp</a:t>
            </a:r>
            <a:endParaRPr dirty="0"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27026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100</Words>
  <Application>Microsoft Macintosh PowerPoint</Application>
  <PresentationFormat>On-screen Show (16:9)</PresentationFormat>
  <Paragraphs>19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Arvo</vt:lpstr>
      <vt:lpstr>Bodoni</vt:lpstr>
      <vt:lpstr>Ubuntu</vt:lpstr>
      <vt:lpstr>Ubuntu Light</vt:lpstr>
      <vt:lpstr>Minimal Charm</vt:lpstr>
      <vt:lpstr>PowerPoint Presentation</vt:lpstr>
      <vt:lpstr>1. Thiết bị lan</vt:lpstr>
      <vt:lpstr>Màn hình đăng ký thiết bị công tắc nút nhấn LAN</vt:lpstr>
      <vt:lpstr>PowerPoint Presentation</vt:lpstr>
      <vt:lpstr>Màn hình cài dặt màu và cài đặt thời gian sáng tối</vt:lpstr>
      <vt:lpstr>PowerPoint Presentation</vt:lpstr>
      <vt:lpstr>2. Camera</vt:lpstr>
      <vt:lpstr>PowerPoint Presentation</vt:lpstr>
      <vt:lpstr>2. Tính năng dự kiến Camera tích hợp</vt:lpstr>
      <vt:lpstr>PowerPoint Presentation</vt:lpstr>
      <vt:lpstr>THANKS!</vt:lpstr>
      <vt:lpstr>…….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theo dõi và bảo vệ các mẫu điện thoại thông minh của Samsung tại các cửa hàng bán lẻ</dc:title>
  <cp:lastModifiedBy>Microsoft Office User</cp:lastModifiedBy>
  <cp:revision>86</cp:revision>
  <dcterms:modified xsi:type="dcterms:W3CDTF">2021-08-02T08:20:07Z</dcterms:modified>
</cp:coreProperties>
</file>