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61" r:id="rId4"/>
    <p:sldId id="303" r:id="rId5"/>
    <p:sldId id="304" r:id="rId6"/>
    <p:sldId id="305" r:id="rId7"/>
    <p:sldId id="306" r:id="rId8"/>
    <p:sldId id="309" r:id="rId9"/>
    <p:sldId id="308" r:id="rId10"/>
    <p:sldId id="310" r:id="rId11"/>
    <p:sldId id="311" r:id="rId12"/>
    <p:sldId id="282" r:id="rId13"/>
    <p:sldId id="313" r:id="rId14"/>
    <p:sldId id="271" r:id="rId15"/>
    <p:sldId id="312" r:id="rId16"/>
    <p:sldId id="28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2"/>
    <p:restoredTop sz="92926" autoAdjust="0"/>
  </p:normalViewPr>
  <p:slideViewPr>
    <p:cSldViewPr snapToGrid="0">
      <p:cViewPr varScale="1">
        <p:scale>
          <a:sx n="138" d="100"/>
          <a:sy n="138" d="100"/>
        </p:scale>
        <p:origin x="948" y="120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A-44B2-8DF8-0C43A0D0E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2A-44B2-8DF8-0C43A0D0EB72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2A-44B2-8DF8-0C43A0D0EB72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2A-44B2-8DF8-0C43A0D0EB72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2A-44B2-8DF8-0C43A0D0EB72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2A-44B2-8DF8-0C43A0D0EB72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62A-44B2-8DF8-0C43A0D0EB72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2A-44B2-8DF8-0C43A0D0EB72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62A-44B2-8DF8-0C43A0D0E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2A-44B2-8DF8-0C43A0D0EB72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62A-44B2-8DF8-0C43A0D0EB72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62A-44B2-8DF8-0C43A0D0EB72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62A-44B2-8DF8-0C43A0D0EB72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62A-44B2-8DF8-0C43A0D0EB72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62A-44B2-8DF8-0C43A0D0EB72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62A-44B2-8DF8-0C43A0D0EB72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62A-44B2-8DF8-0C43A0D0E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74111600"/>
        <c:axId val="-374002912"/>
      </c:lineChart>
      <c:catAx>
        <c:axId val="-3741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002912"/>
        <c:crosses val="autoZero"/>
        <c:auto val="1"/>
        <c:lblAlgn val="ctr"/>
        <c:lblOffset val="100"/>
        <c:noMultiLvlLbl val="0"/>
      </c:catAx>
      <c:valAx>
        <c:axId val="-3740029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11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67-4B04-A03B-11674380CD72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7-4B04-A03B-11674380CD72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7-4B04-A03B-11674380CD72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67-4B04-A03B-11674380C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67-4B04-A03B-11674380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87747808"/>
        <c:axId val="-347520768"/>
      </c:barChart>
      <c:catAx>
        <c:axId val="-3877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7520768"/>
        <c:crosses val="autoZero"/>
        <c:auto val="1"/>
        <c:lblAlgn val="ctr"/>
        <c:lblOffset val="100"/>
        <c:noMultiLvlLbl val="0"/>
      </c:catAx>
      <c:valAx>
        <c:axId val="-347520768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38774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6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5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userDrawn="1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8275" y="1393341"/>
            <a:ext cx="5311200" cy="55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28170" y="1466741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818277" y="1466741"/>
            <a:ext cx="483399" cy="47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2" name="Google Shape;23;p3"/>
          <p:cNvSpPr/>
          <p:nvPr userDrawn="1"/>
        </p:nvSpPr>
        <p:spPr>
          <a:xfrm>
            <a:off x="3818295" y="2222985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;p3"/>
          <p:cNvSpPr txBox="1">
            <a:spLocks noGrp="1"/>
          </p:cNvSpPr>
          <p:nvPr userDrawn="1"/>
        </p:nvSpPr>
        <p:spPr>
          <a:xfrm>
            <a:off x="3808585" y="2221007"/>
            <a:ext cx="493091" cy="4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2</a:t>
            </a:r>
            <a:endParaRPr/>
          </a:p>
        </p:txBody>
      </p:sp>
      <p:sp>
        <p:nvSpPr>
          <p:cNvPr id="35" name="Google Shape;23;p3"/>
          <p:cNvSpPr/>
          <p:nvPr userDrawn="1"/>
        </p:nvSpPr>
        <p:spPr>
          <a:xfrm>
            <a:off x="3818295" y="306587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;p3"/>
          <p:cNvSpPr txBox="1">
            <a:spLocks noGrp="1"/>
          </p:cNvSpPr>
          <p:nvPr userDrawn="1"/>
        </p:nvSpPr>
        <p:spPr>
          <a:xfrm>
            <a:off x="3828170" y="3065876"/>
            <a:ext cx="453922" cy="47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3</a:t>
            </a:r>
          </a:p>
        </p:txBody>
      </p:sp>
      <p:sp>
        <p:nvSpPr>
          <p:cNvPr id="38" name="Google Shape;23;p3"/>
          <p:cNvSpPr/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;p3"/>
          <p:cNvSpPr txBox="1">
            <a:spLocks noGrp="1"/>
          </p:cNvSpPr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499859" y="-11150"/>
            <a:ext cx="2655465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2" r:id="rId5"/>
    <p:sldLayoutId id="2147483664" r:id="rId6"/>
    <p:sldLayoutId id="2147483665" r:id="rId7"/>
    <p:sldLayoutId id="2147483668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81663"/>
              </p:ext>
            </p:extLst>
          </p:nvPr>
        </p:nvGraphicFramePr>
        <p:xfrm>
          <a:off x="4040294" y="3459952"/>
          <a:ext cx="4551680" cy="1112520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678427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287325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Sinh viên: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Trần</a:t>
                      </a:r>
                      <a:r>
                        <a:rPr lang="en-US" sz="1800" baseline="0" smtClean="0">
                          <a:latin typeface="+mj-lt"/>
                        </a:rPr>
                        <a:t> Đại Hiệp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Lớp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KTPM – K14B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Gv</a:t>
                      </a:r>
                      <a:r>
                        <a:rPr lang="en-US" sz="1800" baseline="0" smtClean="0">
                          <a:latin typeface="+mj-lt"/>
                        </a:rPr>
                        <a:t> hướng dẫn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TS. Nguyễn</a:t>
                      </a:r>
                      <a:r>
                        <a:rPr lang="en-US" sz="1800" baseline="0" smtClean="0">
                          <a:latin typeface="+mj-lt"/>
                        </a:rPr>
                        <a:t> Văn Núi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1218" y="58189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Phát triển ứng dụng theo dõi và bảo vệ các mẫu điện thoại thông minh của Samsung tại các cửa hàng bán lẻ</a:t>
            </a:r>
            <a:endParaRPr lang="en-US" sz="2400" b="1"/>
          </a:p>
        </p:txBody>
      </p:sp>
      <p:sp>
        <p:nvSpPr>
          <p:cNvPr id="6" name="Google Shape;10;p2"/>
          <p:cNvSpPr/>
          <p:nvPr/>
        </p:nvSpPr>
        <p:spPr>
          <a:xfrm>
            <a:off x="949348" y="1782220"/>
            <a:ext cx="7176342" cy="48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3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Ứng dụng xây dựng giao diện one UI 2.0 của samsung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862781" y="1710813"/>
            <a:ext cx="3822819" cy="1129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cài đặt thời gian chạy video intro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dựa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360"/>
              </p:ext>
            </p:extLst>
          </p:nvPr>
        </p:nvGraphicFramePr>
        <p:xfrm>
          <a:off x="4970900" y="141914"/>
          <a:ext cx="2226313" cy="48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141914"/>
                        <a:ext cx="2226313" cy="48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7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chọn giờ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2145"/>
              </p:ext>
            </p:extLst>
          </p:nvPr>
        </p:nvGraphicFramePr>
        <p:xfrm>
          <a:off x="4970900" y="239335"/>
          <a:ext cx="2155825" cy="47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239335"/>
                        <a:ext cx="2155825" cy="472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4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Test pin và hiệu năng thực tế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7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14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18191237"/>
              </p:ext>
            </p:extLst>
          </p:nvPr>
        </p:nvGraphicFramePr>
        <p:xfrm>
          <a:off x="474583" y="514792"/>
          <a:ext cx="8194833" cy="411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15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15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21156564"/>
              </p:ext>
            </p:extLst>
          </p:nvPr>
        </p:nvGraphicFramePr>
        <p:xfrm>
          <a:off x="1027296" y="427084"/>
          <a:ext cx="7089408" cy="428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7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 idx="4294967295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T</a:t>
            </a:r>
            <a:r>
              <a:rPr lang="es"/>
              <a:t>hanks</a:t>
            </a:r>
            <a:r>
              <a:rPr lang="es" sz="3600"/>
              <a:t>!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89348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Nội dung</a:t>
            </a:r>
            <a:r>
              <a:rPr lang="en-US" smtClean="0">
                <a:latin typeface="+mj-lt"/>
              </a:rPr>
              <a:t> báo cáo</a:t>
            </a:r>
            <a:endParaRPr>
              <a:latin typeface="+mj-l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826039" y="1475936"/>
            <a:ext cx="494453" cy="4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454920" y="1304450"/>
            <a:ext cx="5311200" cy="537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97;p31"/>
          <p:cNvSpPr txBox="1">
            <a:spLocks/>
          </p:cNvSpPr>
          <p:nvPr/>
        </p:nvSpPr>
        <p:spPr>
          <a:xfrm>
            <a:off x="4454920" y="2130159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video intro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7;p31"/>
          <p:cNvSpPr txBox="1">
            <a:spLocks/>
          </p:cNvSpPr>
          <p:nvPr/>
        </p:nvSpPr>
        <p:spPr>
          <a:xfrm>
            <a:off x="4454920" y="295586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31"/>
          <p:cNvSpPr txBox="1">
            <a:spLocks/>
          </p:cNvSpPr>
          <p:nvPr/>
        </p:nvSpPr>
        <p:spPr>
          <a:xfrm>
            <a:off x="4454920" y="378157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1. </a:t>
            </a:r>
            <a:r>
              <a:rPr lang="es" smtClean="0">
                <a:latin typeface="+mj-lt"/>
              </a:rPr>
              <a:t>Hệ thống bảo vệ và cảnh báo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n-lt"/>
              </a:rPr>
              <a:t>Thiết bị sẽ báo động khi bị đánh cắp. </a:t>
            </a:r>
            <a:r>
              <a:rPr lang="en-US" smtClean="0">
                <a:latin typeface="+mn-lt"/>
              </a:rPr>
              <a:t>C</a:t>
            </a:r>
            <a:r>
              <a:rPr lang="es" smtClean="0">
                <a:latin typeface="+mn-lt"/>
              </a:rPr>
              <a:t>ác nút bấm được khóa lại</a:t>
            </a:r>
            <a:endParaRPr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5" y="1259841"/>
            <a:ext cx="5040070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mở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1312387"/>
            <a:ext cx="5194468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32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Phát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Thiết bị phát video quảng cáo khi ở chế độ rảnh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Thuật toán phát video Async</a:t>
            </a:r>
            <a:endParaRPr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2" y="1197287"/>
            <a:ext cx="670637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042" y="1787608"/>
            <a:ext cx="67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043" y="2239430"/>
            <a:ext cx="7906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					- random(500ms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0042" y="3609453"/>
            <a:ext cx="7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VD: Thời gian hệ thống % tổng thời gian video = 55s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thời gian phát video =  55000 – 50.000 – random(500ms)  </a:t>
            </a: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285</Words>
  <Application>Microsoft Office PowerPoint</Application>
  <PresentationFormat>On-screen Show (16:9)</PresentationFormat>
  <Paragraphs>47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Arvo</vt:lpstr>
      <vt:lpstr>Bodoni</vt:lpstr>
      <vt:lpstr>Quicksand Light</vt:lpstr>
      <vt:lpstr>Ubuntu</vt:lpstr>
      <vt:lpstr>Ubuntu Light</vt:lpstr>
      <vt:lpstr>Minimal Charm</vt:lpstr>
      <vt:lpstr>PowerPoint Presentation</vt:lpstr>
      <vt:lpstr>Nội dung báo cáo</vt:lpstr>
      <vt:lpstr>1. Hệ thống bảo vệ và cảnh báo</vt:lpstr>
      <vt:lpstr>Biểu đồ trình tự chức năng khóa thiết bị</vt:lpstr>
      <vt:lpstr>Biểu đồ trình tự chức năng mở khóa thiết bị</vt:lpstr>
      <vt:lpstr>Video demo</vt:lpstr>
      <vt:lpstr>2. Phát video intro</vt:lpstr>
      <vt:lpstr>Thuật toán phát video Async</vt:lpstr>
      <vt:lpstr>Video demo</vt:lpstr>
      <vt:lpstr>3. Xây dựng giao diện dựa theo ONE UI</vt:lpstr>
      <vt:lpstr>Giao diện cài đặt thời gian chạy video intro</vt:lpstr>
      <vt:lpstr>Giao diện chọn giờ</vt:lpstr>
      <vt:lpstr>4. Kiểm thử pin và hiệu năng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Hiep</cp:lastModifiedBy>
  <cp:revision>45</cp:revision>
  <dcterms:modified xsi:type="dcterms:W3CDTF">2020-05-22T16:54:57Z</dcterms:modified>
</cp:coreProperties>
</file>