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31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/>
    <p:restoredTop sz="92926" autoAdjust="0"/>
  </p:normalViewPr>
  <p:slideViewPr>
    <p:cSldViewPr snapToGrid="0">
      <p:cViewPr varScale="1">
        <p:scale>
          <a:sx n="138" d="100"/>
          <a:sy n="138" d="100"/>
        </p:scale>
        <p:origin x="948" y="10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70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2" y="2719752"/>
            <a:ext cx="8334375" cy="84364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Đề tài: Phát triển ứng dụng theo dõi và bảo vệ các mẫu điện thoại thông minh của Samsung tại các cửa hàng bán lẻ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3" y="1005772"/>
            <a:ext cx="1019754" cy="971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197" y="126548"/>
            <a:ext cx="84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</a:p>
          <a:p>
            <a:pPr algn="ctr"/>
            <a:r>
              <a:rPr lang="en-US" sz="2000" b="1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</a:t>
            </a:r>
            <a:r>
              <a:rPr lang="en-US" sz="2000" b="1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endParaRPr lang="en-US" sz="2000" dirty="0">
              <a:solidFill>
                <a:srgbClr val="0073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76" y="2148304"/>
            <a:ext cx="508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ĐỒ 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 TỐT NGHIỆP ĐẠI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5920"/>
              </p:ext>
            </p:extLst>
          </p:nvPr>
        </p:nvGraphicFramePr>
        <p:xfrm>
          <a:off x="5172075" y="4030980"/>
          <a:ext cx="3971926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64643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50728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SV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Lớp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GVHD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smtClean="0">
                <a:latin typeface="+mn-lt"/>
              </a:rPr>
              <a:t>THANKS!</a:t>
            </a:r>
            <a:endParaRPr lang="en-US" sz="3600" i="1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307</Words>
  <Application>Microsoft Office PowerPoint</Application>
  <PresentationFormat>On-screen Show (16:9)</PresentationFormat>
  <Paragraphs>50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Đề tài: Phát triển ứng dụng theo dõi và bảo vệ các mẫu điện thoại thông minh của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55</cp:revision>
  <dcterms:modified xsi:type="dcterms:W3CDTF">2020-05-23T13:36:31Z</dcterms:modified>
</cp:coreProperties>
</file>