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3" r:id="rId7"/>
    <p:sldId id="266" r:id="rId8"/>
    <p:sldId id="267" r:id="rId9"/>
    <p:sldId id="264" r:id="rId10"/>
    <p:sldId id="265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2F3342"/>
    <a:srgbClr val="385723"/>
    <a:srgbClr val="03A1A4"/>
    <a:srgbClr val="EE9524"/>
    <a:srgbClr val="F25892"/>
    <a:srgbClr val="898989"/>
    <a:srgbClr val="00B0F0"/>
    <a:srgbClr val="3F3F3F"/>
    <a:srgbClr val="1C7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77497" autoAdjust="0"/>
  </p:normalViewPr>
  <p:slideViewPr>
    <p:cSldViewPr snapToGrid="0">
      <p:cViewPr varScale="1">
        <p:scale>
          <a:sx n="90" d="100"/>
          <a:sy n="90" d="100"/>
        </p:scale>
        <p:origin x="1410" y="10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EA-44DE-A7EA-F85DDF23D8EA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EA-44DE-A7EA-F85DDF23D8EA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8EA-44DE-A7EA-F85DDF23D8EA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8EA-44DE-A7EA-F85DDF23D8EA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8EA-44DE-A7EA-F85DDF23D8EA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EA-44DE-A7EA-F85DDF23D8EA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EA-44DE-A7EA-F85DDF23D8EA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A-44DE-A7EA-F85DDF23D8EA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D8EA-44DE-A7EA-F85DDF23D8EA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8EA-44DE-A7EA-F85DDF23D8EA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8EA-44DE-A7EA-F85DDF23D8EA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EA-44DE-A7EA-F85DDF23D8EA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D8EA-44DE-A7EA-F85DDF23D8EA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EA-44DE-A7EA-F85DDF23D8EA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5866608"/>
        <c:axId val="805530224"/>
      </c:lineChart>
      <c:catAx>
        <c:axId val="8058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530224"/>
        <c:crosses val="autoZero"/>
        <c:auto val="1"/>
        <c:lblAlgn val="ctr"/>
        <c:lblOffset val="100"/>
        <c:noMultiLvlLbl val="0"/>
      </c:catAx>
      <c:valAx>
        <c:axId val="805530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1129360"/>
        <c:axId val="771132112"/>
      </c:barChart>
      <c:catAx>
        <c:axId val="7711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32112"/>
        <c:crosses val="autoZero"/>
        <c:auto val="1"/>
        <c:lblAlgn val="ctr"/>
        <c:lblOffset val="100"/>
        <c:noMultiLvlLbl val="0"/>
      </c:catAx>
      <c:valAx>
        <c:axId val="77113211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11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5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8192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4.883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6144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350	5.697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4096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250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6.104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3072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230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7.487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endParaRPr lang="en-US" sz="4000" dirty="0"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TS.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Núi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1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240129"/>
            <a:ext cx="899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T C H I N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9" y="1624457"/>
            <a:ext cx="1244104" cy="124410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5735355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06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7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Đăng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nhập, đăng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019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5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13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71" y="1595330"/>
            <a:ext cx="9555126" cy="4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56" y="1648234"/>
            <a:ext cx="8077288" cy="52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7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913" y="1381684"/>
            <a:ext cx="1087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913" y="407513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– random(500ms)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3" y="551419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Thời gian hệ thống % tổng thời gian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video = 55s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video =  55000 – 50.000 – random(500ms)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913" y="2636077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762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duong\Desktop\Photos\Screenshot_20200504-103210_Securit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84" y="1147955"/>
            <a:ext cx="2479040" cy="551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iep\Downloads\pr_1\pr\Screenshot_20200505-085736_Security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4" y="1139700"/>
            <a:ext cx="2486025" cy="552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34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/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50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80224701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204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Bauhaus 93</vt:lpstr>
      <vt:lpstr>Bebas</vt:lpstr>
      <vt:lpstr>Calibri</vt:lpstr>
      <vt:lpstr>Calibri Light</vt:lpstr>
      <vt:lpstr>Gill Sans</vt:lpstr>
      <vt:lpstr>Tw Cen MT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2020-05-11T02:19:43Z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