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3" r:id="rId7"/>
    <p:sldId id="264" r:id="rId8"/>
    <p:sldId id="265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385723"/>
    <a:srgbClr val="03A1A4"/>
    <a:srgbClr val="EE9524"/>
    <a:srgbClr val="F25892"/>
    <a:srgbClr val="898989"/>
    <a:srgbClr val="00B0F0"/>
    <a:srgbClr val="3F3F3F"/>
    <a:srgbClr val="1C7C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9" autoAdjust="0"/>
    <p:restoredTop sz="77523" autoAdjust="0"/>
  </p:normalViewPr>
  <p:slideViewPr>
    <p:cSldViewPr snapToGrid="0">
      <p:cViewPr varScale="1">
        <p:scale>
          <a:sx n="88" d="100"/>
          <a:sy n="88" d="100"/>
        </p:scale>
        <p:origin x="618" y="102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EA-44DE-A7EA-F85DDF23D8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36E-2"/>
                  <c:y val="2.7725336313638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8EA-44DE-A7EA-F85DDF23D8EA}"/>
                </c:ext>
              </c:extLst>
            </c:dLbl>
            <c:dLbl>
              <c:idx val="2"/>
              <c:layout>
                <c:manualLayout>
                  <c:x val="-3.7528840859334771E-2"/>
                  <c:y val="2.3606331701700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8EA-44DE-A7EA-F85DDF23D8EA}"/>
                </c:ext>
              </c:extLst>
            </c:dLbl>
            <c:dLbl>
              <c:idx val="3"/>
              <c:layout>
                <c:manualLayout>
                  <c:x val="-3.5823027160270672E-2"/>
                  <c:y val="2.8042542711513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8EA-44DE-A7EA-F85DDF23D8EA}"/>
                </c:ext>
              </c:extLst>
            </c:dLbl>
            <c:dLbl>
              <c:idx val="4"/>
              <c:layout>
                <c:manualLayout>
                  <c:x val="-3.5823012558202381E-2"/>
                  <c:y val="1.8535729280403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8EA-44DE-A7EA-F85DDF23D8EA}"/>
                </c:ext>
              </c:extLst>
            </c:dLbl>
            <c:dLbl>
              <c:idx val="5"/>
              <c:layout>
                <c:manualLayout>
                  <c:x val="-3.8721980363554308E-2"/>
                  <c:y val="2.5192176548659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8EA-44DE-A7EA-F85DDF23D8EA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8EA-44DE-A7EA-F85DDF23D8EA}"/>
                </c:ext>
              </c:extLst>
            </c:dLbl>
            <c:dLbl>
              <c:idx val="7"/>
              <c:layout>
                <c:manualLayout>
                  <c:x val="-2.4049746589382543E-2"/>
                  <c:y val="3.2161547323451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8EA-44DE-A7EA-F85DDF23D8EA}"/>
                </c:ext>
              </c:extLst>
            </c:dLbl>
            <c:dLbl>
              <c:idx val="8"/>
              <c:layout>
                <c:manualLayout>
                  <c:x val="-4.7725580168783074E-3"/>
                  <c:y val="3.0897213149973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8EA-44DE-A7EA-F85DDF23D8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EA-44DE-A7EA-F85DDF23D8EA}"/>
                </c:ext>
              </c:extLst>
            </c:dLbl>
            <c:dLbl>
              <c:idx val="1"/>
              <c:layout>
                <c:manualLayout>
                  <c:x val="-1.7058559756607056E-2"/>
                  <c:y val="-3.5172668823046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D8EA-44DE-A7EA-F85DDF23D8EA}"/>
                </c:ext>
              </c:extLst>
            </c:dLbl>
            <c:dLbl>
              <c:idx val="2"/>
              <c:layout>
                <c:manualLayout>
                  <c:x val="-1.0235117064365785E-2"/>
                  <c:y val="-3.8974467037108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8EA-44DE-A7EA-F85DDF23D8EA}"/>
                </c:ext>
              </c:extLst>
            </c:dLbl>
            <c:dLbl>
              <c:idx val="3"/>
              <c:layout>
                <c:manualLayout>
                  <c:x val="-1.7403630732906138E-2"/>
                  <c:y val="-4.23027949345787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D8EA-44DE-A7EA-F85DDF23D8EA}"/>
                </c:ext>
              </c:extLst>
            </c:dLbl>
            <c:dLbl>
              <c:idx val="4"/>
              <c:layout>
                <c:manualLayout>
                  <c:x val="-1.3134164215641833E-2"/>
                  <c:y val="-4.3727884444797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D8EA-44DE-A7EA-F85DDF23D8EA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D8EA-44DE-A7EA-F85DDF23D8EA}"/>
                </c:ext>
              </c:extLst>
            </c:dLbl>
            <c:dLbl>
              <c:idx val="6"/>
              <c:layout>
                <c:manualLayout>
                  <c:x val="-8.1842323890026474E-3"/>
                  <c:y val="-3.5489875220921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D8EA-44DE-A7EA-F85DDF23D8EA}"/>
                </c:ext>
              </c:extLst>
            </c:dLbl>
            <c:dLbl>
              <c:idx val="7"/>
              <c:layout>
                <c:manualLayout>
                  <c:x val="-8.8742803936082675E-3"/>
                  <c:y val="-2.83597491093892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8EA-44DE-A7EA-F85DDF23D8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40557055"/>
        <c:axId val="1179441519"/>
      </c:lineChart>
      <c:catAx>
        <c:axId val="124055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441519"/>
        <c:crosses val="autoZero"/>
        <c:auto val="1"/>
        <c:lblAlgn val="ctr"/>
        <c:lblOffset val="100"/>
        <c:noMultiLvlLbl val="0"/>
      </c:catAx>
      <c:valAx>
        <c:axId val="117944151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55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E-2"/>
          <c:y val="0.10320711717475903"/>
          <c:w val="0.92687733759842517"/>
          <c:h val="0.669363701441701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C3-4969-8C9D-E11468D77F1A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C3-4969-8C9D-E11468D77F1A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C3-4969-8C9D-E11468D77F1A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3C3-4969-8C9D-E11468D77F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3-4969-8C9D-E11468D77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4994991"/>
        <c:axId val="1295001647"/>
      </c:barChart>
      <c:catAx>
        <c:axId val="1294994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001647"/>
        <c:crosses val="autoZero"/>
        <c:auto val="1"/>
        <c:lblAlgn val="ctr"/>
        <c:lblOffset val="100"/>
        <c:noMultiLvlLbl val="0"/>
      </c:catAx>
      <c:valAx>
        <c:axId val="1295001647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9499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1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7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8192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4.883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6144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350	5.697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4096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250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6.104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3072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230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7.487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endParaRPr lang="en-US" sz="4000" dirty="0">
              <a:latin typeface="Bauhaus 93" panose="04030905020B02020C02" pitchFamily="8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0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60135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46963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1629890" y="0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1597481" y="19556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688" y="1257300"/>
            <a:ext cx="6272212" cy="18246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Track &amp; manage Samsung smartphone samples at retail shops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824" y="3281601"/>
            <a:ext cx="466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T15: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Vương Tùng Dương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Đại Hiệp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5587" y="4866258"/>
            <a:ext cx="46672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417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10225"/>
          <a:stretch>
            <a:fillRect/>
          </a:stretch>
        </p:blipFill>
        <p:spPr/>
      </p:pic>
      <p:sp>
        <p:nvSpPr>
          <p:cNvPr id="7" name="Block Arc 6"/>
          <p:cNvSpPr/>
          <p:nvPr/>
        </p:nvSpPr>
        <p:spPr>
          <a:xfrm>
            <a:off x="-775853" y="-397914"/>
            <a:ext cx="7878495" cy="7878495"/>
          </a:xfrm>
          <a:prstGeom prst="blockArc">
            <a:avLst>
              <a:gd name="adj1" fmla="val 18900000"/>
              <a:gd name="adj2" fmla="val 2700000"/>
              <a:gd name="adj3" fmla="val 274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6502410" y="1064413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F258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39554" y="951842"/>
            <a:ext cx="1125712" cy="1125712"/>
          </a:xfrm>
          <a:prstGeom prst="ellipse">
            <a:avLst/>
          </a:prstGeom>
          <a:ln>
            <a:solidFill>
              <a:srgbClr val="F25892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7018728" y="2415503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EE952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Phát video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55871" y="2302931"/>
            <a:ext cx="1125712" cy="1125712"/>
          </a:xfrm>
          <a:prstGeom prst="ellipse">
            <a:avLst/>
          </a:prstGeom>
          <a:ln>
            <a:solidFill>
              <a:srgbClr val="EE9524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7018728" y="3766592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Cài đặt thời gian phát video</a:t>
            </a:r>
            <a:endParaRPr lang="en-US" sz="27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55871" y="3654021"/>
            <a:ext cx="1125712" cy="11257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502410" y="5117681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Đăng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nhập, đăng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39554" y="5005110"/>
            <a:ext cx="1125712" cy="1125712"/>
          </a:xfrm>
          <a:prstGeom prst="ellipse">
            <a:avLst/>
          </a:prstGeom>
          <a:solidFill>
            <a:schemeClr val="bg1"/>
          </a:solidFill>
          <a:ln>
            <a:solidFill>
              <a:srgbClr val="898989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3019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98377" y="494469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273596" y="1947135"/>
            <a:ext cx="788220" cy="748307"/>
            <a:chOff x="1647030" y="3062208"/>
            <a:chExt cx="788220" cy="7483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2120691" y="3062208"/>
              <a:ext cx="314559" cy="748307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03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-77020" y="1480465"/>
            <a:ext cx="1387320" cy="780682"/>
            <a:chOff x="345412" y="2411599"/>
            <a:chExt cx="1387320" cy="78068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Rút cáp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366108" y="5300900"/>
            <a:ext cx="988771" cy="707135"/>
            <a:chOff x="1666080" y="3059827"/>
            <a:chExt cx="988771" cy="7071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531594" y="5380903"/>
            <a:ext cx="1823281" cy="1519346"/>
            <a:chOff x="1441079" y="5072730"/>
            <a:chExt cx="1387320" cy="151934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02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Khóa và báo động</a:t>
              </a:r>
              <a:endParaRPr lang="en-US" sz="2400" dirty="0">
                <a:solidFill>
                  <a:srgbClr val="EE95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3017283" y="1409141"/>
            <a:ext cx="1387320" cy="1150014"/>
            <a:chOff x="3045381" y="1552263"/>
            <a:chExt cx="1387320" cy="11500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03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nối cáp</a:t>
              </a:r>
              <a:endParaRPr lang="en-US" sz="2400" dirty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10110804" y="4528820"/>
            <a:ext cx="746350" cy="852083"/>
            <a:chOff x="562344" y="4421195"/>
            <a:chExt cx="746350" cy="85208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 flipV="1">
              <a:off x="1107696" y="4421195"/>
              <a:ext cx="200998" cy="852083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44" y="4434917"/>
              <a:ext cx="545352" cy="12789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10798729" y="4620853"/>
            <a:ext cx="1393271" cy="1520099"/>
            <a:chOff x="9999052" y="4076531"/>
            <a:chExt cx="1393271" cy="15200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999052" y="4076531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Tw Cen MT" panose="020B0602020104020603" pitchFamily="34" charset="0"/>
                </a:rPr>
                <a:t>5</a:t>
              </a:r>
              <a:endParaRPr lang="en-US" sz="2400" dirty="0">
                <a:solidFill>
                  <a:srgbClr val="3F3F3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10005003" y="4396301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 khóa thành công</a:t>
              </a:r>
              <a:endParaRPr lang="en-US" sz="2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7946714" y="2035391"/>
            <a:ext cx="803471" cy="1854469"/>
            <a:chOff x="1642109" y="2771960"/>
            <a:chExt cx="430045" cy="99257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909334" y="2771960"/>
              <a:ext cx="162820" cy="99257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109" y="2773093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8732032" y="1333393"/>
            <a:ext cx="1839459" cy="1520099"/>
            <a:chOff x="8426780" y="1700156"/>
            <a:chExt cx="1393271" cy="152009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8426780" y="1700156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Tw Cen MT" panose="020B0602020104020603" pitchFamily="34" charset="0"/>
                </a:rPr>
                <a:t>04</a:t>
              </a:r>
              <a:endParaRPr lang="en-US" sz="24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8432731" y="2019926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Yêu cầu mật khẩu</a:t>
              </a:r>
              <a:endParaRPr lang="en-US" sz="24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048092" y="3889862"/>
            <a:ext cx="1797206" cy="1797206"/>
            <a:chOff x="6559593" y="3663215"/>
            <a:chExt cx="1151673" cy="1151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F6674A-9F6A-4ECF-8B1A-B5CD331C63F8}"/>
                </a:ext>
              </a:extLst>
            </p:cNvPr>
            <p:cNvSpPr/>
            <p:nvPr/>
          </p:nvSpPr>
          <p:spPr>
            <a:xfrm>
              <a:off x="6559593" y="3663215"/>
              <a:ext cx="1151673" cy="1151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307" y="3888292"/>
              <a:ext cx="467615" cy="7741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186746" y="2695442"/>
            <a:ext cx="1750139" cy="1750139"/>
            <a:chOff x="1186746" y="2695442"/>
            <a:chExt cx="1750139" cy="17501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22B37A-CCC7-4E5B-82F9-79A278CAA082}"/>
                </a:ext>
              </a:extLst>
            </p:cNvPr>
            <p:cNvSpPr/>
            <p:nvPr/>
          </p:nvSpPr>
          <p:spPr>
            <a:xfrm>
              <a:off x="1186746" y="2695442"/>
              <a:ext cx="1750139" cy="175013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2589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709" y="2987746"/>
              <a:ext cx="1128643" cy="13707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926499" y="2649873"/>
            <a:ext cx="1946175" cy="1946175"/>
            <a:chOff x="4926499" y="2649873"/>
            <a:chExt cx="1946175" cy="19461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59DA09-2750-4F0C-898C-08F0F54C4ACB}"/>
                </a:ext>
              </a:extLst>
            </p:cNvPr>
            <p:cNvSpPr/>
            <p:nvPr/>
          </p:nvSpPr>
          <p:spPr>
            <a:xfrm>
              <a:off x="4926499" y="2649873"/>
              <a:ext cx="1946175" cy="19461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3A1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17" y="2962625"/>
              <a:ext cx="1298836" cy="15774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8595" y="3799715"/>
            <a:ext cx="1736932" cy="1736932"/>
            <a:chOff x="3088595" y="3799715"/>
            <a:chExt cx="1736932" cy="17369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8C3841-127A-479B-94BD-220B2EDCAB6E}"/>
                </a:ext>
              </a:extLst>
            </p:cNvPr>
            <p:cNvSpPr/>
            <p:nvPr/>
          </p:nvSpPr>
          <p:spPr>
            <a:xfrm>
              <a:off x="3088595" y="3799715"/>
              <a:ext cx="1736932" cy="17369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EE95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83" y="4027030"/>
              <a:ext cx="1122794" cy="140657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9152494" y="2612201"/>
            <a:ext cx="1916619" cy="1916619"/>
            <a:chOff x="9152494" y="2612201"/>
            <a:chExt cx="1916619" cy="19166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5A07E2-72FE-479E-9CC4-3AE297809FA7}"/>
                </a:ext>
              </a:extLst>
            </p:cNvPr>
            <p:cNvSpPr/>
            <p:nvPr/>
          </p:nvSpPr>
          <p:spPr>
            <a:xfrm>
              <a:off x="9152494" y="2612201"/>
              <a:ext cx="1916619" cy="19166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F3F3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474" y="2826904"/>
              <a:ext cx="1272685" cy="1414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413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461021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PHÁT VIDEO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913" y="1381684"/>
            <a:ext cx="1087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913" y="4075136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– random(500ms)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913" y="5514196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Thời gian hệ thống % tổng thời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gian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video = 55s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video =  55000 – 50.000 – random(500ms) 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913" y="2636077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7627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461021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CÀI ĐẶT THỜI GIAN PHÁT VIDEO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4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/>
          <p:cNvGraphicFramePr/>
          <p:nvPr>
            <p:extLst/>
          </p:nvPr>
        </p:nvGraphicFramePr>
        <p:xfrm>
          <a:off x="773907" y="757238"/>
          <a:ext cx="10644187" cy="534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504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8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680224701"/>
              </p:ext>
            </p:extLst>
          </p:nvPr>
        </p:nvGraphicFramePr>
        <p:xfrm>
          <a:off x="1545772" y="1108778"/>
          <a:ext cx="91004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835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El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60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3240129"/>
            <a:ext cx="89925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 T C H I N 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89" y="1624457"/>
            <a:ext cx="1244104" cy="124410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5735355"/>
            <a:ext cx="1434489" cy="190500"/>
            <a:chOff x="4679586" y="878988"/>
            <a:chExt cx="1434489" cy="1905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40609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183</Words>
  <Application>Microsoft Office PowerPoint</Application>
  <PresentationFormat>Widescreen</PresentationFormat>
  <Paragraphs>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Bauhaus 93</vt:lpstr>
      <vt:lpstr>Bebas</vt:lpstr>
      <vt:lpstr>Calibri</vt:lpstr>
      <vt:lpstr>Calibri Light</vt:lpstr>
      <vt:lpstr>Gill Sans</vt:lpstr>
      <vt:lpstr>Tw Cen MT</vt:lpstr>
      <vt:lpstr>Office Theme</vt:lpstr>
      <vt:lpstr>Track &amp; manage Samsung smartphone samples at retail shops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2020-04-15T12:26:56Z</dcterms:created>
  <dcterms:modified xsi:type="dcterms:W3CDTF">2020-05-07T01:50:21Z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