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61" r:id="rId3"/>
    <p:sldId id="337" r:id="rId4"/>
    <p:sldId id="338" r:id="rId5"/>
    <p:sldId id="314" r:id="rId6"/>
  </p:sldIdLst>
  <p:sldSz cx="9144000" cy="5143500" type="screen16x9"/>
  <p:notesSz cx="6858000" cy="9144000"/>
  <p:embeddedFontLst>
    <p:embeddedFont>
      <p:font typeface="Oswald" panose="02000503000000000000" pitchFamily="2" charset="0"/>
      <p:regular r:id="rId8"/>
      <p:bold r:id="rId9"/>
    </p:embeddedFont>
    <p:embeddedFont>
      <p:font typeface="Oswald Regular" panose="02000503000000000000" pitchFamily="2" charset="0"/>
      <p:regular r:id="rId10"/>
      <p:bold r:id="rId11"/>
    </p:embeddedFont>
    <p:embeddedFont>
      <p:font typeface="Roboto Medium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16CED-5D4B-4924-9AF6-FC52BFB35C6C}">
  <a:tblStyle styleId="{CDE16CED-5D4B-4924-9AF6-FC52BFB35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9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8ac73eae6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8ac73eae6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8ac73eae6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8ac73eae6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1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8ac73eae6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8ac73eae6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8a70d5bc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8a70d5bc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750" y="2063238"/>
            <a:ext cx="45045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13050" y="2489494"/>
            <a:ext cx="2517900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401525" y="2503375"/>
            <a:ext cx="2718900" cy="1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83089"/>
            <a:ext cx="365761" cy="365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106123" y="577460"/>
            <a:ext cx="26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APTION_ONLY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7"/>
          <p:cNvCxnSpPr/>
          <p:nvPr/>
        </p:nvCxnSpPr>
        <p:spPr>
          <a:xfrm rot="10800000">
            <a:off x="-110525" y="877800"/>
            <a:ext cx="9447900" cy="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7"/>
          <p:cNvSpPr/>
          <p:nvPr/>
        </p:nvSpPr>
        <p:spPr>
          <a:xfrm>
            <a:off x="2107200" y="340175"/>
            <a:ext cx="4929600" cy="9786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2107200" y="448850"/>
            <a:ext cx="49296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2875950" y="1915825"/>
            <a:ext cx="3392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2875950" y="1544350"/>
            <a:ext cx="3392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bg>
      <p:bgPr>
        <a:solidFill>
          <a:schemeClr val="accent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Regular"/>
              <a:buChar char="●"/>
              <a:defRPr sz="1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●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●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>
            <a:hlinkClick r:id="rId3" action="ppaction://hlinksldjump"/>
          </p:cNvPr>
          <p:cNvSpPr/>
          <p:nvPr/>
        </p:nvSpPr>
        <p:spPr>
          <a:xfrm>
            <a:off x="-64200" y="-59700"/>
            <a:ext cx="9272400" cy="5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1"/>
          <p:cNvSpPr/>
          <p:nvPr/>
        </p:nvSpPr>
        <p:spPr>
          <a:xfrm>
            <a:off x="2298450" y="1426638"/>
            <a:ext cx="4547100" cy="215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1"/>
          <p:cNvSpPr/>
          <p:nvPr/>
        </p:nvSpPr>
        <p:spPr>
          <a:xfrm>
            <a:off x="3743700" y="1712899"/>
            <a:ext cx="1656600" cy="165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ctrTitle"/>
          </p:nvPr>
        </p:nvSpPr>
        <p:spPr>
          <a:xfrm>
            <a:off x="2319750" y="2063238"/>
            <a:ext cx="45045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 panose="020B0604020202020204" charset="0"/>
                <a:ea typeface="Roboto Medium" panose="020B0604020202020204" charset="0"/>
              </a:rPr>
              <a:t>Báo cáo tuần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1"/>
          </p:nvPr>
        </p:nvSpPr>
        <p:spPr>
          <a:xfrm>
            <a:off x="3445114" y="2661068"/>
            <a:ext cx="2385835" cy="47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Roboto Medium" panose="020B0604020202020204" charset="0"/>
                <a:ea typeface="Roboto Medium" panose="020B0604020202020204" charset="0"/>
              </a:rPr>
              <a:t>Trần Đại Hiệp</a:t>
            </a:r>
            <a:endParaRPr sz="180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39" name="Google Shape;139;p31">
            <a:hlinkClick r:id="" action="ppaction://noaction"/>
          </p:cNvPr>
          <p:cNvSpPr/>
          <p:nvPr/>
        </p:nvSpPr>
        <p:spPr>
          <a:xfrm>
            <a:off x="5435613" y="570282"/>
            <a:ext cx="2022000" cy="64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0" name="Google Shape;140;p31">
            <a:hlinkClick r:id="" action="ppaction://noaction"/>
          </p:cNvPr>
          <p:cNvSpPr/>
          <p:nvPr/>
        </p:nvSpPr>
        <p:spPr>
          <a:xfrm>
            <a:off x="478963" y="445228"/>
            <a:ext cx="1760400" cy="642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chemeClr val="dk1"/>
                </a:solidFill>
                <a:uFill>
                  <a:noFill/>
                </a:uFill>
                <a:latin typeface="Oswald"/>
                <a:sym typeface="Oswald"/>
              </a:rPr>
              <a:t>Smart Gate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31">
            <a:hlinkClick r:id="rId4" action="ppaction://hlinksldjump"/>
          </p:cNvPr>
          <p:cNvSpPr/>
          <p:nvPr/>
        </p:nvSpPr>
        <p:spPr>
          <a:xfrm>
            <a:off x="3743688" y="3744665"/>
            <a:ext cx="1656600" cy="41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Software </a:t>
            </a:r>
            <a:r>
              <a:rPr lang="en-US" sz="1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team </a:t>
            </a:r>
            <a:endParaRPr lang="en-US" sz="1000" b="1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algn="ctr"/>
            <a:r>
              <a:rPr lang="en-US" sz="1000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0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Hunonic R&amp;D department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2" name="Google Shape;142;p31">
            <a:hlinkClick r:id="" action="ppaction://noaction"/>
          </p:cNvPr>
          <p:cNvSpPr/>
          <p:nvPr/>
        </p:nvSpPr>
        <p:spPr>
          <a:xfrm>
            <a:off x="3743688" y="4253981"/>
            <a:ext cx="1656600" cy="412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TN – </a:t>
            </a:r>
            <a:r>
              <a:rPr lang="en" sz="1200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28/06/2021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3" name="Google Shape;143;p31">
            <a:hlinkClick r:id="" action="ppaction://noaction"/>
          </p:cNvPr>
          <p:cNvSpPr/>
          <p:nvPr/>
        </p:nvSpPr>
        <p:spPr>
          <a:xfrm>
            <a:off x="397923" y="437848"/>
            <a:ext cx="791400" cy="79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>
            <a:hlinkClick r:id="" action="ppaction://noaction"/>
          </p:cNvPr>
          <p:cNvSpPr/>
          <p:nvPr/>
        </p:nvSpPr>
        <p:spPr>
          <a:xfrm>
            <a:off x="452305" y="492230"/>
            <a:ext cx="682500" cy="6825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31">
            <a:hlinkClick r:id="" action="ppaction://noaction"/>
          </p:cNvPr>
          <p:cNvSpPr/>
          <p:nvPr/>
        </p:nvSpPr>
        <p:spPr>
          <a:xfrm>
            <a:off x="478963" y="2025110"/>
            <a:ext cx="1760400" cy="64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Device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Sensor</a:t>
            </a:r>
            <a:endParaRPr sz="1000"/>
          </a:p>
        </p:txBody>
      </p:sp>
      <p:sp>
        <p:nvSpPr>
          <p:cNvPr id="146" name="Google Shape;146;p31">
            <a:hlinkClick r:id="" action="ppaction://noaction"/>
          </p:cNvPr>
          <p:cNvSpPr/>
          <p:nvPr/>
        </p:nvSpPr>
        <p:spPr>
          <a:xfrm>
            <a:off x="397923" y="1875701"/>
            <a:ext cx="791400" cy="79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1">
            <a:hlinkClick r:id="" action="ppaction://noaction"/>
          </p:cNvPr>
          <p:cNvSpPr/>
          <p:nvPr/>
        </p:nvSpPr>
        <p:spPr>
          <a:xfrm>
            <a:off x="452305" y="1930083"/>
            <a:ext cx="682500" cy="6825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1800"/>
          </a:p>
        </p:txBody>
      </p:sp>
      <p:sp>
        <p:nvSpPr>
          <p:cNvPr id="148" name="Google Shape;148;p31">
            <a:hlinkClick r:id="" action="ppaction://noaction"/>
          </p:cNvPr>
          <p:cNvSpPr/>
          <p:nvPr/>
        </p:nvSpPr>
        <p:spPr>
          <a:xfrm>
            <a:off x="5368648" y="437848"/>
            <a:ext cx="791400" cy="791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1">
            <a:hlinkClick r:id="" action="ppaction://noaction"/>
          </p:cNvPr>
          <p:cNvSpPr/>
          <p:nvPr/>
        </p:nvSpPr>
        <p:spPr>
          <a:xfrm>
            <a:off x="5423030" y="492230"/>
            <a:ext cx="682500" cy="682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31">
            <a:hlinkClick r:id="" action="ppaction://noaction"/>
          </p:cNvPr>
          <p:cNvSpPr/>
          <p:nvPr/>
        </p:nvSpPr>
        <p:spPr>
          <a:xfrm>
            <a:off x="6601457" y="556704"/>
            <a:ext cx="932100" cy="93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1">
            <a:hlinkClick r:id="" action="ppaction://noaction"/>
          </p:cNvPr>
          <p:cNvSpPr txBox="1"/>
          <p:nvPr/>
        </p:nvSpPr>
        <p:spPr>
          <a:xfrm>
            <a:off x="6632418" y="866172"/>
            <a:ext cx="868200" cy="4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chemeClr val="dk1"/>
                </a:solidFill>
                <a:latin typeface="Oswald"/>
                <a:sym typeface="Oswald"/>
              </a:rPr>
              <a:t>Camera</a:t>
            </a:r>
            <a:endParaRPr sz="1000"/>
          </a:p>
        </p:txBody>
      </p:sp>
      <p:cxnSp>
        <p:nvCxnSpPr>
          <p:cNvPr id="155" name="Google Shape;155;p31"/>
          <p:cNvCxnSpPr>
            <a:stCxn id="140" idx="3"/>
            <a:endCxn id="135" idx="0"/>
          </p:cNvCxnSpPr>
          <p:nvPr/>
        </p:nvCxnSpPr>
        <p:spPr>
          <a:xfrm>
            <a:off x="2239363" y="766228"/>
            <a:ext cx="2332500" cy="660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31"/>
          <p:cNvCxnSpPr>
            <a:stCxn id="135" idx="0"/>
            <a:endCxn id="139" idx="2"/>
          </p:cNvCxnSpPr>
          <p:nvPr/>
        </p:nvCxnSpPr>
        <p:spPr>
          <a:xfrm rot="-5400000">
            <a:off x="5402100" y="382038"/>
            <a:ext cx="214500" cy="1874700"/>
          </a:xfrm>
          <a:prstGeom prst="bentConnector3">
            <a:avLst>
              <a:gd name="adj1" fmla="val 499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31"/>
          <p:cNvCxnSpPr>
            <a:stCxn id="135" idx="2"/>
            <a:endCxn id="141" idx="0"/>
          </p:cNvCxnSpPr>
          <p:nvPr/>
        </p:nvCxnSpPr>
        <p:spPr>
          <a:xfrm>
            <a:off x="4572000" y="3577038"/>
            <a:ext cx="0" cy="16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1"/>
          <p:cNvCxnSpPr>
            <a:stCxn id="141" idx="2"/>
            <a:endCxn id="142" idx="0"/>
          </p:cNvCxnSpPr>
          <p:nvPr/>
        </p:nvCxnSpPr>
        <p:spPr>
          <a:xfrm>
            <a:off x="4571988" y="4157465"/>
            <a:ext cx="0" cy="9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31"/>
          <p:cNvGrpSpPr/>
          <p:nvPr/>
        </p:nvGrpSpPr>
        <p:grpSpPr>
          <a:xfrm>
            <a:off x="1795627" y="989140"/>
            <a:ext cx="382521" cy="382521"/>
            <a:chOff x="5660400" y="238125"/>
            <a:chExt cx="481825" cy="481825"/>
          </a:xfrm>
        </p:grpSpPr>
        <p:sp>
          <p:nvSpPr>
            <p:cNvPr id="161" name="Google Shape;161;p3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" name="Google Shape;163;p31"/>
          <p:cNvGrpSpPr/>
          <p:nvPr/>
        </p:nvGrpSpPr>
        <p:grpSpPr>
          <a:xfrm>
            <a:off x="645498" y="2790969"/>
            <a:ext cx="436967" cy="436967"/>
            <a:chOff x="3271200" y="1435075"/>
            <a:chExt cx="481825" cy="481825"/>
          </a:xfrm>
        </p:grpSpPr>
        <p:sp>
          <p:nvSpPr>
            <p:cNvPr id="164" name="Google Shape;164;p3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" name="Google Shape;166;p31"/>
          <p:cNvGrpSpPr/>
          <p:nvPr/>
        </p:nvGrpSpPr>
        <p:grpSpPr>
          <a:xfrm>
            <a:off x="3163418" y="3744846"/>
            <a:ext cx="433812" cy="432682"/>
            <a:chOff x="-46779100" y="3938500"/>
            <a:chExt cx="299325" cy="298525"/>
          </a:xfrm>
        </p:grpSpPr>
        <p:sp>
          <p:nvSpPr>
            <p:cNvPr id="167" name="Google Shape;167;p31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31"/>
          <p:cNvSpPr/>
          <p:nvPr/>
        </p:nvSpPr>
        <p:spPr>
          <a:xfrm>
            <a:off x="7664702" y="842154"/>
            <a:ext cx="436983" cy="413608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5598063" y="4278894"/>
            <a:ext cx="382514" cy="387725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31"/>
          <p:cNvGrpSpPr/>
          <p:nvPr/>
        </p:nvGrpSpPr>
        <p:grpSpPr>
          <a:xfrm rot="-5400000">
            <a:off x="8643575" y="2455525"/>
            <a:ext cx="412800" cy="412800"/>
            <a:chOff x="4365600" y="4522825"/>
            <a:chExt cx="412800" cy="412800"/>
          </a:xfrm>
        </p:grpSpPr>
        <p:sp>
          <p:nvSpPr>
            <p:cNvPr id="179" name="Google Shape;179;p31"/>
            <p:cNvSpPr/>
            <p:nvPr/>
          </p:nvSpPr>
          <p:spPr>
            <a:xfrm>
              <a:off x="4365600" y="4522825"/>
              <a:ext cx="412800" cy="4128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 rot="5400000">
              <a:off x="4503000" y="4639391"/>
              <a:ext cx="138000" cy="234900"/>
            </a:xfrm>
            <a:prstGeom prst="chevron">
              <a:avLst>
                <a:gd name="adj" fmla="val 91213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1" name="Google Shape;181;p31"/>
          <p:cNvCxnSpPr>
            <a:stCxn id="145" idx="2"/>
          </p:cNvCxnSpPr>
          <p:nvPr/>
        </p:nvCxnSpPr>
        <p:spPr>
          <a:xfrm rot="-5400000" flipH="1">
            <a:off x="1512463" y="2513810"/>
            <a:ext cx="698100" cy="1004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2" name="Google Shape;182;p31"/>
          <p:cNvGrpSpPr/>
          <p:nvPr/>
        </p:nvGrpSpPr>
        <p:grpSpPr>
          <a:xfrm>
            <a:off x="98350" y="3589775"/>
            <a:ext cx="2253252" cy="1748875"/>
            <a:chOff x="438275" y="238125"/>
            <a:chExt cx="6742225" cy="5233021"/>
          </a:xfrm>
        </p:grpSpPr>
        <p:sp>
          <p:nvSpPr>
            <p:cNvPr id="183" name="Google Shape;183;p31"/>
            <p:cNvSpPr/>
            <p:nvPr/>
          </p:nvSpPr>
          <p:spPr>
            <a:xfrm>
              <a:off x="5491175" y="3722700"/>
              <a:ext cx="1050000" cy="1332675"/>
            </a:xfrm>
            <a:custGeom>
              <a:avLst/>
              <a:gdLst/>
              <a:ahLst/>
              <a:cxnLst/>
              <a:rect l="l" t="t" r="r" b="b"/>
              <a:pathLst>
                <a:path w="42000" h="53307" fill="none" extrusionOk="0">
                  <a:moveTo>
                    <a:pt x="18466" y="53307"/>
                  </a:moveTo>
                  <a:cubicBezTo>
                    <a:pt x="18466" y="53307"/>
                    <a:pt x="1" y="29766"/>
                    <a:pt x="27860" y="1"/>
                  </a:cubicBezTo>
                  <a:cubicBezTo>
                    <a:pt x="27860" y="1"/>
                    <a:pt x="42000" y="27432"/>
                    <a:pt x="18466" y="533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957400" y="4320375"/>
              <a:ext cx="1223100" cy="1028025"/>
            </a:xfrm>
            <a:custGeom>
              <a:avLst/>
              <a:gdLst/>
              <a:ahLst/>
              <a:cxnLst/>
              <a:rect l="l" t="t" r="r" b="b"/>
              <a:pathLst>
                <a:path w="48924" h="41121" fill="none" extrusionOk="0">
                  <a:moveTo>
                    <a:pt x="0" y="29538"/>
                  </a:moveTo>
                  <a:cubicBezTo>
                    <a:pt x="0" y="29538"/>
                    <a:pt x="27586" y="41121"/>
                    <a:pt x="48923" y="6382"/>
                  </a:cubicBezTo>
                  <a:cubicBezTo>
                    <a:pt x="48923" y="6382"/>
                    <a:pt x="18730" y="1"/>
                    <a:pt x="0" y="295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229500" y="3589900"/>
              <a:ext cx="794900" cy="1095150"/>
            </a:xfrm>
            <a:custGeom>
              <a:avLst/>
              <a:gdLst/>
              <a:ahLst/>
              <a:cxnLst/>
              <a:rect l="l" t="t" r="r" b="b"/>
              <a:pathLst>
                <a:path w="31796" h="43806" fill="none" extrusionOk="0">
                  <a:moveTo>
                    <a:pt x="1" y="43805"/>
                  </a:moveTo>
                  <a:cubicBezTo>
                    <a:pt x="1" y="43805"/>
                    <a:pt x="29761" y="40718"/>
                    <a:pt x="31796" y="1"/>
                  </a:cubicBezTo>
                  <a:cubicBezTo>
                    <a:pt x="31796" y="1"/>
                    <a:pt x="2249" y="8902"/>
                    <a:pt x="1" y="438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1077625" y="3722700"/>
              <a:ext cx="1049925" cy="1332675"/>
            </a:xfrm>
            <a:custGeom>
              <a:avLst/>
              <a:gdLst/>
              <a:ahLst/>
              <a:cxnLst/>
              <a:rect l="l" t="t" r="r" b="b"/>
              <a:pathLst>
                <a:path w="41997" h="53307" fill="none" extrusionOk="0">
                  <a:moveTo>
                    <a:pt x="23532" y="53307"/>
                  </a:moveTo>
                  <a:cubicBezTo>
                    <a:pt x="23532" y="53307"/>
                    <a:pt x="41996" y="29766"/>
                    <a:pt x="14137" y="1"/>
                  </a:cubicBezTo>
                  <a:cubicBezTo>
                    <a:pt x="14139" y="1"/>
                    <a:pt x="0" y="27432"/>
                    <a:pt x="23532" y="533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438275" y="4320375"/>
              <a:ext cx="1223100" cy="1028025"/>
            </a:xfrm>
            <a:custGeom>
              <a:avLst/>
              <a:gdLst/>
              <a:ahLst/>
              <a:cxnLst/>
              <a:rect l="l" t="t" r="r" b="b"/>
              <a:pathLst>
                <a:path w="48924" h="41121" fill="none" extrusionOk="0">
                  <a:moveTo>
                    <a:pt x="48923" y="29538"/>
                  </a:moveTo>
                  <a:cubicBezTo>
                    <a:pt x="48923" y="29538"/>
                    <a:pt x="21337" y="41121"/>
                    <a:pt x="0" y="6382"/>
                  </a:cubicBezTo>
                  <a:cubicBezTo>
                    <a:pt x="0" y="6382"/>
                    <a:pt x="30192" y="1"/>
                    <a:pt x="48923" y="295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94350" y="3589900"/>
              <a:ext cx="794900" cy="1095150"/>
            </a:xfrm>
            <a:custGeom>
              <a:avLst/>
              <a:gdLst/>
              <a:ahLst/>
              <a:cxnLst/>
              <a:rect l="l" t="t" r="r" b="b"/>
              <a:pathLst>
                <a:path w="31796" h="43806" fill="none" extrusionOk="0">
                  <a:moveTo>
                    <a:pt x="31796" y="43805"/>
                  </a:moveTo>
                  <a:cubicBezTo>
                    <a:pt x="31796" y="43805"/>
                    <a:pt x="2036" y="40718"/>
                    <a:pt x="1" y="1"/>
                  </a:cubicBezTo>
                  <a:cubicBezTo>
                    <a:pt x="1" y="1"/>
                    <a:pt x="29548" y="8902"/>
                    <a:pt x="31796" y="438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198275" y="1211625"/>
              <a:ext cx="854725" cy="2004750"/>
            </a:xfrm>
            <a:custGeom>
              <a:avLst/>
              <a:gdLst/>
              <a:ahLst/>
              <a:cxnLst/>
              <a:rect l="l" t="t" r="r" b="b"/>
              <a:pathLst>
                <a:path w="34189" h="80190" fill="none" extrusionOk="0">
                  <a:moveTo>
                    <a:pt x="15386" y="80190"/>
                  </a:moveTo>
                  <a:cubicBezTo>
                    <a:pt x="15386" y="80190"/>
                    <a:pt x="0" y="70728"/>
                    <a:pt x="10103" y="60433"/>
                  </a:cubicBezTo>
                  <a:cubicBezTo>
                    <a:pt x="20207" y="50137"/>
                    <a:pt x="10303" y="43184"/>
                    <a:pt x="11373" y="34312"/>
                  </a:cubicBezTo>
                  <a:cubicBezTo>
                    <a:pt x="12442" y="25438"/>
                    <a:pt x="18356" y="26962"/>
                    <a:pt x="22791" y="17108"/>
                  </a:cubicBezTo>
                  <a:cubicBezTo>
                    <a:pt x="26784" y="8237"/>
                    <a:pt x="25884" y="1665"/>
                    <a:pt x="34188" y="1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434625" y="1211600"/>
              <a:ext cx="822625" cy="2637075"/>
            </a:xfrm>
            <a:custGeom>
              <a:avLst/>
              <a:gdLst/>
              <a:ahLst/>
              <a:cxnLst/>
              <a:rect l="l" t="t" r="r" b="b"/>
              <a:pathLst>
                <a:path w="32905" h="105483" fill="none" extrusionOk="0">
                  <a:moveTo>
                    <a:pt x="5932" y="80191"/>
                  </a:moveTo>
                  <a:cubicBezTo>
                    <a:pt x="5932" y="80191"/>
                    <a:pt x="23918" y="78552"/>
                    <a:pt x="19445" y="64839"/>
                  </a:cubicBezTo>
                  <a:cubicBezTo>
                    <a:pt x="14973" y="51126"/>
                    <a:pt x="26932" y="49302"/>
                    <a:pt x="29919" y="40878"/>
                  </a:cubicBezTo>
                  <a:cubicBezTo>
                    <a:pt x="32905" y="32455"/>
                    <a:pt x="26931" y="31190"/>
                    <a:pt x="27337" y="20393"/>
                  </a:cubicBezTo>
                  <a:cubicBezTo>
                    <a:pt x="27704" y="10670"/>
                    <a:pt x="31372" y="4670"/>
                    <a:pt x="24734" y="0"/>
                  </a:cubicBezTo>
                  <a:lnTo>
                    <a:pt x="1" y="105482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5098800" y="2538375"/>
              <a:ext cx="1635650" cy="2453425"/>
            </a:xfrm>
            <a:custGeom>
              <a:avLst/>
              <a:gdLst/>
              <a:ahLst/>
              <a:cxnLst/>
              <a:rect l="l" t="t" r="r" b="b"/>
              <a:pathLst>
                <a:path w="65426" h="98137" extrusionOk="0">
                  <a:moveTo>
                    <a:pt x="65426" y="0"/>
                  </a:moveTo>
                  <a:lnTo>
                    <a:pt x="65426" y="0"/>
                  </a:lnTo>
                  <a:cubicBezTo>
                    <a:pt x="1309" y="33366"/>
                    <a:pt x="0" y="98137"/>
                    <a:pt x="0" y="98137"/>
                  </a:cubicBezTo>
                  <a:lnTo>
                    <a:pt x="0" y="98137"/>
                  </a:lnTo>
                  <a:cubicBezTo>
                    <a:pt x="64770" y="85051"/>
                    <a:pt x="65425" y="1"/>
                    <a:pt x="65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98810" y="2651556"/>
              <a:ext cx="1554685" cy="2340322"/>
            </a:xfrm>
            <a:custGeom>
              <a:avLst/>
              <a:gdLst/>
              <a:ahLst/>
              <a:cxnLst/>
              <a:rect l="l" t="t" r="r" b="b"/>
              <a:pathLst>
                <a:path w="65426" h="98137" fill="none" extrusionOk="0">
                  <a:moveTo>
                    <a:pt x="65426" y="0"/>
                  </a:moveTo>
                  <a:lnTo>
                    <a:pt x="0" y="98137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5993700" y="3069225"/>
              <a:ext cx="636000" cy="439225"/>
            </a:xfrm>
            <a:custGeom>
              <a:avLst/>
              <a:gdLst/>
              <a:ahLst/>
              <a:cxnLst/>
              <a:rect l="l" t="t" r="r" b="b"/>
              <a:pathLst>
                <a:path w="25440" h="17569" fill="none" extrusionOk="0">
                  <a:moveTo>
                    <a:pt x="1" y="0"/>
                  </a:moveTo>
                  <a:lnTo>
                    <a:pt x="3760" y="17568"/>
                  </a:lnTo>
                  <a:lnTo>
                    <a:pt x="25439" y="8784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689125" y="3416125"/>
              <a:ext cx="720625" cy="528725"/>
            </a:xfrm>
            <a:custGeom>
              <a:avLst/>
              <a:gdLst/>
              <a:ahLst/>
              <a:cxnLst/>
              <a:rect l="l" t="t" r="r" b="b"/>
              <a:pathLst>
                <a:path w="28825" h="21149" fill="none" extrusionOk="0">
                  <a:moveTo>
                    <a:pt x="1" y="0"/>
                  </a:moveTo>
                  <a:lnTo>
                    <a:pt x="4306" y="21149"/>
                  </a:lnTo>
                  <a:lnTo>
                    <a:pt x="28824" y="19976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5387750" y="3915125"/>
              <a:ext cx="790875" cy="452625"/>
            </a:xfrm>
            <a:custGeom>
              <a:avLst/>
              <a:gdLst/>
              <a:ahLst/>
              <a:cxnLst/>
              <a:rect l="l" t="t" r="r" b="b"/>
              <a:pathLst>
                <a:path w="31635" h="18105" fill="none" extrusionOk="0">
                  <a:moveTo>
                    <a:pt x="1" y="0"/>
                  </a:moveTo>
                  <a:lnTo>
                    <a:pt x="5084" y="18105"/>
                  </a:lnTo>
                  <a:lnTo>
                    <a:pt x="31634" y="15436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195275" y="4429750"/>
              <a:ext cx="587950" cy="356975"/>
            </a:xfrm>
            <a:custGeom>
              <a:avLst/>
              <a:gdLst/>
              <a:ahLst/>
              <a:cxnLst/>
              <a:rect l="l" t="t" r="r" b="b"/>
              <a:pathLst>
                <a:path w="23518" h="14279" fill="none" extrusionOk="0">
                  <a:moveTo>
                    <a:pt x="0" y="0"/>
                  </a:moveTo>
                  <a:lnTo>
                    <a:pt x="1610" y="14279"/>
                  </a:lnTo>
                  <a:lnTo>
                    <a:pt x="23518" y="10637"/>
                  </a:lnTo>
                </a:path>
              </a:pathLst>
            </a:custGeom>
            <a:noFill/>
            <a:ln w="20550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198000" y="3017625"/>
              <a:ext cx="1635625" cy="2453450"/>
            </a:xfrm>
            <a:custGeom>
              <a:avLst/>
              <a:gdLst/>
              <a:ahLst/>
              <a:cxnLst/>
              <a:rect l="l" t="t" r="r" b="b"/>
              <a:pathLst>
                <a:path w="65425" h="98138" extrusionOk="0">
                  <a:moveTo>
                    <a:pt x="0" y="1"/>
                  </a:moveTo>
                  <a:cubicBezTo>
                    <a:pt x="0" y="1"/>
                    <a:pt x="654" y="85052"/>
                    <a:pt x="65424" y="98137"/>
                  </a:cubicBezTo>
                  <a:cubicBezTo>
                    <a:pt x="65424" y="98137"/>
                    <a:pt x="64115" y="3336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261497" y="3112889"/>
              <a:ext cx="1572163" cy="2358256"/>
            </a:xfrm>
            <a:custGeom>
              <a:avLst/>
              <a:gdLst/>
              <a:ahLst/>
              <a:cxnLst/>
              <a:rect l="l" t="t" r="r" b="b"/>
              <a:pathLst>
                <a:path w="65425" h="98138" fill="none" extrusionOk="0">
                  <a:moveTo>
                    <a:pt x="0" y="1"/>
                  </a:moveTo>
                  <a:lnTo>
                    <a:pt x="65424" y="98137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302700" y="3548475"/>
              <a:ext cx="635950" cy="439200"/>
            </a:xfrm>
            <a:custGeom>
              <a:avLst/>
              <a:gdLst/>
              <a:ahLst/>
              <a:cxnLst/>
              <a:rect l="l" t="t" r="r" b="b"/>
              <a:pathLst>
                <a:path w="25438" h="17568" fill="none" extrusionOk="0">
                  <a:moveTo>
                    <a:pt x="25438" y="1"/>
                  </a:moveTo>
                  <a:lnTo>
                    <a:pt x="21679" y="17568"/>
                  </a:lnTo>
                  <a:lnTo>
                    <a:pt x="1" y="8785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522700" y="3895350"/>
              <a:ext cx="720575" cy="528775"/>
            </a:xfrm>
            <a:custGeom>
              <a:avLst/>
              <a:gdLst/>
              <a:ahLst/>
              <a:cxnLst/>
              <a:rect l="l" t="t" r="r" b="b"/>
              <a:pathLst>
                <a:path w="28823" h="21151" fill="none" extrusionOk="0">
                  <a:moveTo>
                    <a:pt x="28823" y="1"/>
                  </a:moveTo>
                  <a:lnTo>
                    <a:pt x="24517" y="21151"/>
                  </a:lnTo>
                  <a:lnTo>
                    <a:pt x="1" y="19978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753800" y="4394425"/>
              <a:ext cx="790850" cy="452600"/>
            </a:xfrm>
            <a:custGeom>
              <a:avLst/>
              <a:gdLst/>
              <a:ahLst/>
              <a:cxnLst/>
              <a:rect l="l" t="t" r="r" b="b"/>
              <a:pathLst>
                <a:path w="31634" h="18104" fill="none" extrusionOk="0">
                  <a:moveTo>
                    <a:pt x="31634" y="0"/>
                  </a:moveTo>
                  <a:lnTo>
                    <a:pt x="26550" y="18103"/>
                  </a:lnTo>
                  <a:lnTo>
                    <a:pt x="0" y="15436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149200" y="4909000"/>
              <a:ext cx="587950" cy="357000"/>
            </a:xfrm>
            <a:custGeom>
              <a:avLst/>
              <a:gdLst/>
              <a:ahLst/>
              <a:cxnLst/>
              <a:rect l="l" t="t" r="r" b="b"/>
              <a:pathLst>
                <a:path w="23518" h="14280" fill="none" extrusionOk="0">
                  <a:moveTo>
                    <a:pt x="23517" y="1"/>
                  </a:moveTo>
                  <a:lnTo>
                    <a:pt x="21907" y="14279"/>
                  </a:lnTo>
                  <a:lnTo>
                    <a:pt x="1" y="10639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1752300" y="238125"/>
              <a:ext cx="2671375" cy="2671425"/>
            </a:xfrm>
            <a:custGeom>
              <a:avLst/>
              <a:gdLst/>
              <a:ahLst/>
              <a:cxnLst/>
              <a:rect l="l" t="t" r="r" b="b"/>
              <a:pathLst>
                <a:path w="106855" h="106857" extrusionOk="0">
                  <a:moveTo>
                    <a:pt x="53427" y="0"/>
                  </a:moveTo>
                  <a:cubicBezTo>
                    <a:pt x="23920" y="0"/>
                    <a:pt x="0" y="23922"/>
                    <a:pt x="0" y="53429"/>
                  </a:cubicBezTo>
                  <a:cubicBezTo>
                    <a:pt x="0" y="82935"/>
                    <a:pt x="23920" y="106856"/>
                    <a:pt x="53427" y="106856"/>
                  </a:cubicBezTo>
                  <a:cubicBezTo>
                    <a:pt x="82935" y="106856"/>
                    <a:pt x="106855" y="82936"/>
                    <a:pt x="106855" y="53429"/>
                  </a:cubicBezTo>
                  <a:cubicBezTo>
                    <a:pt x="106855" y="23922"/>
                    <a:pt x="82935" y="0"/>
                    <a:pt x="53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521800" y="4004775"/>
              <a:ext cx="1320550" cy="1129175"/>
            </a:xfrm>
            <a:custGeom>
              <a:avLst/>
              <a:gdLst/>
              <a:ahLst/>
              <a:cxnLst/>
              <a:rect l="l" t="t" r="r" b="b"/>
              <a:pathLst>
                <a:path w="52822" h="45167" extrusionOk="0">
                  <a:moveTo>
                    <a:pt x="0" y="1"/>
                  </a:moveTo>
                  <a:lnTo>
                    <a:pt x="0" y="45166"/>
                  </a:lnTo>
                  <a:lnTo>
                    <a:pt x="52821" y="45166"/>
                  </a:lnTo>
                  <a:lnTo>
                    <a:pt x="52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739075" y="3801550"/>
              <a:ext cx="2180925" cy="1400375"/>
            </a:xfrm>
            <a:custGeom>
              <a:avLst/>
              <a:gdLst/>
              <a:ahLst/>
              <a:cxnLst/>
              <a:rect l="l" t="t" r="r" b="b"/>
              <a:pathLst>
                <a:path w="87237" h="56015" extrusionOk="0">
                  <a:moveTo>
                    <a:pt x="57462" y="1"/>
                  </a:moveTo>
                  <a:cubicBezTo>
                    <a:pt x="53628" y="1"/>
                    <a:pt x="38677" y="12435"/>
                    <a:pt x="34364" y="18904"/>
                  </a:cubicBezTo>
                  <a:cubicBezTo>
                    <a:pt x="30695" y="24409"/>
                    <a:pt x="29497" y="24860"/>
                    <a:pt x="27905" y="25441"/>
                  </a:cubicBezTo>
                  <a:cubicBezTo>
                    <a:pt x="27558" y="25566"/>
                    <a:pt x="26669" y="28206"/>
                    <a:pt x="26462" y="28509"/>
                  </a:cubicBezTo>
                  <a:cubicBezTo>
                    <a:pt x="25656" y="29693"/>
                    <a:pt x="23510" y="32637"/>
                    <a:pt x="22072" y="32637"/>
                  </a:cubicBezTo>
                  <a:cubicBezTo>
                    <a:pt x="22010" y="32637"/>
                    <a:pt x="21951" y="32632"/>
                    <a:pt x="21892" y="32621"/>
                  </a:cubicBezTo>
                  <a:cubicBezTo>
                    <a:pt x="20114" y="32288"/>
                    <a:pt x="18414" y="28506"/>
                    <a:pt x="18414" y="28506"/>
                  </a:cubicBezTo>
                  <a:cubicBezTo>
                    <a:pt x="16388" y="28936"/>
                    <a:pt x="14076" y="29092"/>
                    <a:pt x="11791" y="29092"/>
                  </a:cubicBezTo>
                  <a:cubicBezTo>
                    <a:pt x="5804" y="29092"/>
                    <a:pt x="0" y="28024"/>
                    <a:pt x="0" y="28024"/>
                  </a:cubicBezTo>
                  <a:lnTo>
                    <a:pt x="0" y="28024"/>
                  </a:lnTo>
                  <a:cubicBezTo>
                    <a:pt x="0" y="28024"/>
                    <a:pt x="1001" y="28842"/>
                    <a:pt x="3445" y="34400"/>
                  </a:cubicBezTo>
                  <a:cubicBezTo>
                    <a:pt x="5891" y="39957"/>
                    <a:pt x="10113" y="56014"/>
                    <a:pt x="10113" y="56014"/>
                  </a:cubicBezTo>
                  <a:lnTo>
                    <a:pt x="87236" y="56014"/>
                  </a:lnTo>
                  <a:cubicBezTo>
                    <a:pt x="87236" y="56014"/>
                    <a:pt x="87016" y="49847"/>
                    <a:pt x="85903" y="47180"/>
                  </a:cubicBezTo>
                  <a:cubicBezTo>
                    <a:pt x="84790" y="44511"/>
                    <a:pt x="82124" y="36732"/>
                    <a:pt x="74567" y="33398"/>
                  </a:cubicBezTo>
                  <a:cubicBezTo>
                    <a:pt x="67011" y="30066"/>
                    <a:pt x="51007" y="25177"/>
                    <a:pt x="51675" y="21620"/>
                  </a:cubicBezTo>
                  <a:cubicBezTo>
                    <a:pt x="52343" y="18064"/>
                    <a:pt x="57783" y="36"/>
                    <a:pt x="57783" y="36"/>
                  </a:cubicBezTo>
                  <a:cubicBezTo>
                    <a:pt x="57687" y="12"/>
                    <a:pt x="57580" y="1"/>
                    <a:pt x="57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4445775" y="1782100"/>
              <a:ext cx="504150" cy="999500"/>
            </a:xfrm>
            <a:custGeom>
              <a:avLst/>
              <a:gdLst/>
              <a:ahLst/>
              <a:cxnLst/>
              <a:rect l="l" t="t" r="r" b="b"/>
              <a:pathLst>
                <a:path w="20166" h="39980" extrusionOk="0">
                  <a:moveTo>
                    <a:pt x="908" y="0"/>
                  </a:moveTo>
                  <a:lnTo>
                    <a:pt x="1" y="39980"/>
                  </a:lnTo>
                  <a:lnTo>
                    <a:pt x="16061" y="32800"/>
                  </a:lnTo>
                  <a:cubicBezTo>
                    <a:pt x="18913" y="31688"/>
                    <a:pt x="20166" y="28350"/>
                    <a:pt x="18756" y="25636"/>
                  </a:cubicBezTo>
                  <a:lnTo>
                    <a:pt x="9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1791350" y="499025"/>
              <a:ext cx="2873450" cy="3902350"/>
            </a:xfrm>
            <a:custGeom>
              <a:avLst/>
              <a:gdLst/>
              <a:ahLst/>
              <a:cxnLst/>
              <a:rect l="l" t="t" r="r" b="b"/>
              <a:pathLst>
                <a:path w="114938" h="156094" extrusionOk="0">
                  <a:moveTo>
                    <a:pt x="52386" y="21"/>
                  </a:moveTo>
                  <a:cubicBezTo>
                    <a:pt x="48432" y="129"/>
                    <a:pt x="44474" y="1"/>
                    <a:pt x="40541" y="412"/>
                  </a:cubicBezTo>
                  <a:cubicBezTo>
                    <a:pt x="16792" y="6926"/>
                    <a:pt x="1105" y="31724"/>
                    <a:pt x="1" y="53490"/>
                  </a:cubicBezTo>
                  <a:cubicBezTo>
                    <a:pt x="770" y="53855"/>
                    <a:pt x="1402" y="54544"/>
                    <a:pt x="1581" y="55569"/>
                  </a:cubicBezTo>
                  <a:cubicBezTo>
                    <a:pt x="2938" y="63350"/>
                    <a:pt x="6157" y="70594"/>
                    <a:pt x="9231" y="77812"/>
                  </a:cubicBezTo>
                  <a:cubicBezTo>
                    <a:pt x="9635" y="78761"/>
                    <a:pt x="9451" y="79565"/>
                    <a:pt x="8966" y="80141"/>
                  </a:cubicBezTo>
                  <a:cubicBezTo>
                    <a:pt x="9637" y="80808"/>
                    <a:pt x="10342" y="81440"/>
                    <a:pt x="11078" y="82035"/>
                  </a:cubicBezTo>
                  <a:cubicBezTo>
                    <a:pt x="23047" y="91694"/>
                    <a:pt x="27282" y="121505"/>
                    <a:pt x="28775" y="140231"/>
                  </a:cubicBezTo>
                  <a:cubicBezTo>
                    <a:pt x="29515" y="149528"/>
                    <a:pt x="29579" y="156093"/>
                    <a:pt x="29579" y="156093"/>
                  </a:cubicBezTo>
                  <a:lnTo>
                    <a:pt x="110355" y="152909"/>
                  </a:lnTo>
                  <a:lnTo>
                    <a:pt x="110971" y="146948"/>
                  </a:lnTo>
                  <a:cubicBezTo>
                    <a:pt x="114937" y="108535"/>
                    <a:pt x="113031" y="69739"/>
                    <a:pt x="105279" y="31908"/>
                  </a:cubicBezTo>
                  <a:cubicBezTo>
                    <a:pt x="105247" y="31750"/>
                    <a:pt x="105214" y="31594"/>
                    <a:pt x="105184" y="31440"/>
                  </a:cubicBezTo>
                  <a:cubicBezTo>
                    <a:pt x="104242" y="26812"/>
                    <a:pt x="101669" y="21370"/>
                    <a:pt x="97504" y="16241"/>
                  </a:cubicBezTo>
                  <a:cubicBezTo>
                    <a:pt x="97496" y="16241"/>
                    <a:pt x="97489" y="16241"/>
                    <a:pt x="97481" y="16241"/>
                  </a:cubicBezTo>
                  <a:cubicBezTo>
                    <a:pt x="96912" y="16241"/>
                    <a:pt x="96323" y="16025"/>
                    <a:pt x="95788" y="15508"/>
                  </a:cubicBezTo>
                  <a:cubicBezTo>
                    <a:pt x="93241" y="13055"/>
                    <a:pt x="89769" y="11880"/>
                    <a:pt x="86913" y="9874"/>
                  </a:cubicBezTo>
                  <a:cubicBezTo>
                    <a:pt x="83909" y="7766"/>
                    <a:pt x="81086" y="5681"/>
                    <a:pt x="77735" y="4129"/>
                  </a:cubicBezTo>
                  <a:cubicBezTo>
                    <a:pt x="74327" y="2548"/>
                    <a:pt x="70562" y="1937"/>
                    <a:pt x="66916" y="1135"/>
                  </a:cubicBezTo>
                  <a:cubicBezTo>
                    <a:pt x="65086" y="732"/>
                    <a:pt x="63265" y="605"/>
                    <a:pt x="61439" y="605"/>
                  </a:cubicBezTo>
                  <a:cubicBezTo>
                    <a:pt x="59129" y="605"/>
                    <a:pt x="56812" y="809"/>
                    <a:pt x="54463" y="915"/>
                  </a:cubicBezTo>
                  <a:cubicBezTo>
                    <a:pt x="54415" y="918"/>
                    <a:pt x="54368" y="919"/>
                    <a:pt x="54322" y="919"/>
                  </a:cubicBezTo>
                  <a:cubicBezTo>
                    <a:pt x="53454" y="919"/>
                    <a:pt x="52806" y="556"/>
                    <a:pt x="52386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1043900" y="443275"/>
              <a:ext cx="3990975" cy="4091050"/>
            </a:xfrm>
            <a:custGeom>
              <a:avLst/>
              <a:gdLst/>
              <a:ahLst/>
              <a:cxnLst/>
              <a:rect l="l" t="t" r="r" b="b"/>
              <a:pathLst>
                <a:path w="159639" h="163642" extrusionOk="0">
                  <a:moveTo>
                    <a:pt x="83448" y="1"/>
                  </a:moveTo>
                  <a:cubicBezTo>
                    <a:pt x="73227" y="1"/>
                    <a:pt x="61740" y="2775"/>
                    <a:pt x="49295" y="10198"/>
                  </a:cubicBezTo>
                  <a:cubicBezTo>
                    <a:pt x="1" y="39601"/>
                    <a:pt x="53120" y="107296"/>
                    <a:pt x="53120" y="107296"/>
                  </a:cubicBezTo>
                  <a:cubicBezTo>
                    <a:pt x="79155" y="99296"/>
                    <a:pt x="74581" y="76616"/>
                    <a:pt x="74581" y="76616"/>
                  </a:cubicBezTo>
                  <a:cubicBezTo>
                    <a:pt x="74434" y="76567"/>
                    <a:pt x="74294" y="76519"/>
                    <a:pt x="74148" y="76471"/>
                  </a:cubicBezTo>
                  <a:cubicBezTo>
                    <a:pt x="73482" y="76583"/>
                    <a:pt x="72808" y="76651"/>
                    <a:pt x="72133" y="76680"/>
                  </a:cubicBezTo>
                  <a:cubicBezTo>
                    <a:pt x="71915" y="76688"/>
                    <a:pt x="71698" y="76693"/>
                    <a:pt x="71482" y="76693"/>
                  </a:cubicBezTo>
                  <a:cubicBezTo>
                    <a:pt x="62440" y="76693"/>
                    <a:pt x="54999" y="69264"/>
                    <a:pt x="55213" y="60002"/>
                  </a:cubicBezTo>
                  <a:cubicBezTo>
                    <a:pt x="55407" y="51638"/>
                    <a:pt x="62112" y="44682"/>
                    <a:pt x="70465" y="44158"/>
                  </a:cubicBezTo>
                  <a:cubicBezTo>
                    <a:pt x="70813" y="44137"/>
                    <a:pt x="71159" y="44126"/>
                    <a:pt x="71503" y="44126"/>
                  </a:cubicBezTo>
                  <a:cubicBezTo>
                    <a:pt x="76268" y="44126"/>
                    <a:pt x="80588" y="46191"/>
                    <a:pt x="83579" y="49500"/>
                  </a:cubicBezTo>
                  <a:cubicBezTo>
                    <a:pt x="84514" y="50446"/>
                    <a:pt x="85346" y="51619"/>
                    <a:pt x="86035" y="53086"/>
                  </a:cubicBezTo>
                  <a:cubicBezTo>
                    <a:pt x="86950" y="54900"/>
                    <a:pt x="87516" y="56868"/>
                    <a:pt x="87703" y="58891"/>
                  </a:cubicBezTo>
                  <a:cubicBezTo>
                    <a:pt x="88969" y="67069"/>
                    <a:pt x="87626" y="80449"/>
                    <a:pt x="81595" y="102646"/>
                  </a:cubicBezTo>
                  <a:cubicBezTo>
                    <a:pt x="66747" y="157284"/>
                    <a:pt x="111179" y="163107"/>
                    <a:pt x="111179" y="163107"/>
                  </a:cubicBezTo>
                  <a:lnTo>
                    <a:pt x="112083" y="163231"/>
                  </a:lnTo>
                  <a:cubicBezTo>
                    <a:pt x="114057" y="163507"/>
                    <a:pt x="116030" y="163642"/>
                    <a:pt x="117988" y="163642"/>
                  </a:cubicBezTo>
                  <a:cubicBezTo>
                    <a:pt x="133703" y="163642"/>
                    <a:pt x="148457" y="154942"/>
                    <a:pt x="155487" y="140565"/>
                  </a:cubicBezTo>
                  <a:cubicBezTo>
                    <a:pt x="158173" y="135072"/>
                    <a:pt x="159639" y="128963"/>
                    <a:pt x="158633" y="122515"/>
                  </a:cubicBezTo>
                  <a:cubicBezTo>
                    <a:pt x="154994" y="99203"/>
                    <a:pt x="141790" y="93714"/>
                    <a:pt x="126094" y="91336"/>
                  </a:cubicBezTo>
                  <a:cubicBezTo>
                    <a:pt x="125613" y="91276"/>
                    <a:pt x="125135" y="91208"/>
                    <a:pt x="124659" y="91128"/>
                  </a:cubicBezTo>
                  <a:cubicBezTo>
                    <a:pt x="124626" y="91125"/>
                    <a:pt x="124592" y="91120"/>
                    <a:pt x="124557" y="91114"/>
                  </a:cubicBezTo>
                  <a:cubicBezTo>
                    <a:pt x="123750" y="91001"/>
                    <a:pt x="122949" y="90837"/>
                    <a:pt x="122163" y="90623"/>
                  </a:cubicBezTo>
                  <a:cubicBezTo>
                    <a:pt x="106688" y="86909"/>
                    <a:pt x="94917" y="73286"/>
                    <a:pt x="94261" y="56601"/>
                  </a:cubicBezTo>
                  <a:cubicBezTo>
                    <a:pt x="93489" y="37016"/>
                    <a:pt x="108315" y="20434"/>
                    <a:pt x="127660" y="18834"/>
                  </a:cubicBezTo>
                  <a:cubicBezTo>
                    <a:pt x="120024" y="11656"/>
                    <a:pt x="104397" y="1"/>
                    <a:pt x="8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4603125" y="3565075"/>
              <a:ext cx="626025" cy="879325"/>
            </a:xfrm>
            <a:custGeom>
              <a:avLst/>
              <a:gdLst/>
              <a:ahLst/>
              <a:cxnLst/>
              <a:rect l="l" t="t" r="r" b="b"/>
              <a:pathLst>
                <a:path w="25041" h="35173" extrusionOk="0">
                  <a:moveTo>
                    <a:pt x="17258" y="1"/>
                  </a:moveTo>
                  <a:cubicBezTo>
                    <a:pt x="16925" y="1"/>
                    <a:pt x="16580" y="34"/>
                    <a:pt x="16225" y="110"/>
                  </a:cubicBezTo>
                  <a:cubicBezTo>
                    <a:pt x="13114" y="778"/>
                    <a:pt x="10445" y="6925"/>
                    <a:pt x="9630" y="9594"/>
                  </a:cubicBezTo>
                  <a:cubicBezTo>
                    <a:pt x="8816" y="12263"/>
                    <a:pt x="4815" y="21151"/>
                    <a:pt x="3333" y="24188"/>
                  </a:cubicBezTo>
                  <a:cubicBezTo>
                    <a:pt x="1851" y="27225"/>
                    <a:pt x="0" y="33004"/>
                    <a:pt x="4296" y="34857"/>
                  </a:cubicBezTo>
                  <a:cubicBezTo>
                    <a:pt x="4800" y="35074"/>
                    <a:pt x="5296" y="35173"/>
                    <a:pt x="5782" y="35173"/>
                  </a:cubicBezTo>
                  <a:cubicBezTo>
                    <a:pt x="9435" y="35173"/>
                    <a:pt x="12498" y="29576"/>
                    <a:pt x="14003" y="26632"/>
                  </a:cubicBezTo>
                  <a:cubicBezTo>
                    <a:pt x="15707" y="23297"/>
                    <a:pt x="18744" y="19001"/>
                    <a:pt x="20968" y="15077"/>
                  </a:cubicBezTo>
                  <a:cubicBezTo>
                    <a:pt x="23190" y="11151"/>
                    <a:pt x="25041" y="5592"/>
                    <a:pt x="21707" y="2036"/>
                  </a:cubicBezTo>
                  <a:cubicBezTo>
                    <a:pt x="21707" y="2036"/>
                    <a:pt x="19845" y="1"/>
                    <a:pt x="17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12925" y="4159125"/>
              <a:ext cx="1299150" cy="1078500"/>
            </a:xfrm>
            <a:custGeom>
              <a:avLst/>
              <a:gdLst/>
              <a:ahLst/>
              <a:cxnLst/>
              <a:rect l="l" t="t" r="r" b="b"/>
              <a:pathLst>
                <a:path w="51966" h="43140" extrusionOk="0">
                  <a:moveTo>
                    <a:pt x="26895" y="16208"/>
                  </a:moveTo>
                  <a:cubicBezTo>
                    <a:pt x="26895" y="16209"/>
                    <a:pt x="24450" y="19875"/>
                    <a:pt x="22559" y="20985"/>
                  </a:cubicBezTo>
                  <a:cubicBezTo>
                    <a:pt x="20668" y="22097"/>
                    <a:pt x="17713" y="27017"/>
                    <a:pt x="15003" y="30208"/>
                  </a:cubicBezTo>
                  <a:cubicBezTo>
                    <a:pt x="14261" y="31082"/>
                    <a:pt x="13384" y="32085"/>
                    <a:pt x="12465" y="33150"/>
                  </a:cubicBezTo>
                  <a:lnTo>
                    <a:pt x="12465" y="33150"/>
                  </a:lnTo>
                  <a:cubicBezTo>
                    <a:pt x="13548" y="31538"/>
                    <a:pt x="14500" y="29890"/>
                    <a:pt x="15225" y="28543"/>
                  </a:cubicBezTo>
                  <a:cubicBezTo>
                    <a:pt x="17560" y="24210"/>
                    <a:pt x="20560" y="20652"/>
                    <a:pt x="22672" y="19318"/>
                  </a:cubicBezTo>
                  <a:cubicBezTo>
                    <a:pt x="24784" y="17985"/>
                    <a:pt x="26895" y="16209"/>
                    <a:pt x="26895" y="16208"/>
                  </a:cubicBezTo>
                  <a:close/>
                  <a:moveTo>
                    <a:pt x="20536" y="0"/>
                  </a:moveTo>
                  <a:cubicBezTo>
                    <a:pt x="20193" y="0"/>
                    <a:pt x="19837" y="14"/>
                    <a:pt x="19467" y="43"/>
                  </a:cubicBezTo>
                  <a:cubicBezTo>
                    <a:pt x="18639" y="106"/>
                    <a:pt x="17890" y="555"/>
                    <a:pt x="17444" y="1256"/>
                  </a:cubicBezTo>
                  <a:cubicBezTo>
                    <a:pt x="16638" y="2531"/>
                    <a:pt x="15301" y="4684"/>
                    <a:pt x="14559" y="6094"/>
                  </a:cubicBezTo>
                  <a:cubicBezTo>
                    <a:pt x="13449" y="8205"/>
                    <a:pt x="11559" y="11873"/>
                    <a:pt x="8780" y="15540"/>
                  </a:cubicBezTo>
                  <a:cubicBezTo>
                    <a:pt x="6002" y="19208"/>
                    <a:pt x="2002" y="25763"/>
                    <a:pt x="1001" y="30208"/>
                  </a:cubicBezTo>
                  <a:cubicBezTo>
                    <a:pt x="1" y="34654"/>
                    <a:pt x="446" y="38988"/>
                    <a:pt x="4335" y="39655"/>
                  </a:cubicBezTo>
                  <a:cubicBezTo>
                    <a:pt x="4499" y="39683"/>
                    <a:pt x="4665" y="39696"/>
                    <a:pt x="4832" y="39696"/>
                  </a:cubicBezTo>
                  <a:cubicBezTo>
                    <a:pt x="6047" y="39696"/>
                    <a:pt x="7323" y="38974"/>
                    <a:pt x="8570" y="37855"/>
                  </a:cubicBezTo>
                  <a:lnTo>
                    <a:pt x="8570" y="37855"/>
                  </a:lnTo>
                  <a:cubicBezTo>
                    <a:pt x="7518" y="39218"/>
                    <a:pt x="6604" y="40528"/>
                    <a:pt x="6003" y="41657"/>
                  </a:cubicBezTo>
                  <a:cubicBezTo>
                    <a:pt x="5410" y="42769"/>
                    <a:pt x="7077" y="43139"/>
                    <a:pt x="9563" y="43139"/>
                  </a:cubicBezTo>
                  <a:cubicBezTo>
                    <a:pt x="14534" y="43139"/>
                    <a:pt x="22782" y="41657"/>
                    <a:pt x="22782" y="41657"/>
                  </a:cubicBezTo>
                  <a:cubicBezTo>
                    <a:pt x="22782" y="41657"/>
                    <a:pt x="32228" y="31877"/>
                    <a:pt x="33895" y="29209"/>
                  </a:cubicBezTo>
                  <a:cubicBezTo>
                    <a:pt x="35560" y="26544"/>
                    <a:pt x="37563" y="23986"/>
                    <a:pt x="38563" y="23654"/>
                  </a:cubicBezTo>
                  <a:cubicBezTo>
                    <a:pt x="38621" y="23634"/>
                    <a:pt x="38670" y="23625"/>
                    <a:pt x="38711" y="23625"/>
                  </a:cubicBezTo>
                  <a:cubicBezTo>
                    <a:pt x="39381" y="23625"/>
                    <a:pt x="37872" y="26094"/>
                    <a:pt x="35673" y="27988"/>
                  </a:cubicBezTo>
                  <a:cubicBezTo>
                    <a:pt x="35673" y="27988"/>
                    <a:pt x="32896" y="31543"/>
                    <a:pt x="32339" y="32432"/>
                  </a:cubicBezTo>
                  <a:cubicBezTo>
                    <a:pt x="31784" y="33322"/>
                    <a:pt x="24005" y="41655"/>
                    <a:pt x="24005" y="41655"/>
                  </a:cubicBezTo>
                  <a:lnTo>
                    <a:pt x="38871" y="41544"/>
                  </a:lnTo>
                  <a:cubicBezTo>
                    <a:pt x="38871" y="41544"/>
                    <a:pt x="40453" y="40432"/>
                    <a:pt x="41563" y="38767"/>
                  </a:cubicBezTo>
                  <a:cubicBezTo>
                    <a:pt x="42673" y="37101"/>
                    <a:pt x="45897" y="34765"/>
                    <a:pt x="47230" y="33987"/>
                  </a:cubicBezTo>
                  <a:cubicBezTo>
                    <a:pt x="47597" y="33773"/>
                    <a:pt x="48003" y="33676"/>
                    <a:pt x="48398" y="33676"/>
                  </a:cubicBezTo>
                  <a:cubicBezTo>
                    <a:pt x="49440" y="33676"/>
                    <a:pt x="50410" y="34349"/>
                    <a:pt x="50410" y="35316"/>
                  </a:cubicBezTo>
                  <a:cubicBezTo>
                    <a:pt x="50410" y="35983"/>
                    <a:pt x="50743" y="36261"/>
                    <a:pt x="51090" y="36261"/>
                  </a:cubicBezTo>
                  <a:cubicBezTo>
                    <a:pt x="51438" y="36261"/>
                    <a:pt x="51800" y="35983"/>
                    <a:pt x="51855" y="35537"/>
                  </a:cubicBezTo>
                  <a:cubicBezTo>
                    <a:pt x="51965" y="34648"/>
                    <a:pt x="51677" y="31541"/>
                    <a:pt x="51677" y="28430"/>
                  </a:cubicBezTo>
                  <a:cubicBezTo>
                    <a:pt x="51677" y="25319"/>
                    <a:pt x="50009" y="19429"/>
                    <a:pt x="47120" y="18209"/>
                  </a:cubicBezTo>
                  <a:cubicBezTo>
                    <a:pt x="44230" y="16987"/>
                    <a:pt x="42897" y="18763"/>
                    <a:pt x="41340" y="15319"/>
                  </a:cubicBezTo>
                  <a:cubicBezTo>
                    <a:pt x="39783" y="11874"/>
                    <a:pt x="36562" y="10317"/>
                    <a:pt x="34227" y="10317"/>
                  </a:cubicBezTo>
                  <a:cubicBezTo>
                    <a:pt x="34109" y="10317"/>
                    <a:pt x="33993" y="10317"/>
                    <a:pt x="33878" y="10317"/>
                  </a:cubicBezTo>
                  <a:cubicBezTo>
                    <a:pt x="31725" y="10317"/>
                    <a:pt x="30148" y="10216"/>
                    <a:pt x="28673" y="6207"/>
                  </a:cubicBezTo>
                  <a:cubicBezTo>
                    <a:pt x="27331" y="2566"/>
                    <a:pt x="25165" y="0"/>
                    <a:pt x="20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992950" y="2382850"/>
              <a:ext cx="1505800" cy="1487975"/>
            </a:xfrm>
            <a:custGeom>
              <a:avLst/>
              <a:gdLst/>
              <a:ahLst/>
              <a:cxnLst/>
              <a:rect l="l" t="t" r="r" b="b"/>
              <a:pathLst>
                <a:path w="60232" h="59519" fill="none" extrusionOk="0">
                  <a:moveTo>
                    <a:pt x="60231" y="59519"/>
                  </a:moveTo>
                  <a:lnTo>
                    <a:pt x="16304" y="5096"/>
                  </a:lnTo>
                  <a:cubicBezTo>
                    <a:pt x="16304" y="5096"/>
                    <a:pt x="9109" y="0"/>
                    <a:pt x="4555" y="4270"/>
                  </a:cubicBezTo>
                  <a:cubicBezTo>
                    <a:pt x="1" y="8542"/>
                    <a:pt x="11198" y="13247"/>
                    <a:pt x="16224" y="5309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1208975" y="1996350"/>
              <a:ext cx="405400" cy="518600"/>
            </a:xfrm>
            <a:custGeom>
              <a:avLst/>
              <a:gdLst/>
              <a:ahLst/>
              <a:cxnLst/>
              <a:rect l="l" t="t" r="r" b="b"/>
              <a:pathLst>
                <a:path w="16216" h="20744" fill="none" extrusionOk="0">
                  <a:moveTo>
                    <a:pt x="7630" y="19983"/>
                  </a:moveTo>
                  <a:cubicBezTo>
                    <a:pt x="7630" y="19983"/>
                    <a:pt x="1" y="12018"/>
                    <a:pt x="3128" y="6010"/>
                  </a:cubicBezTo>
                  <a:cubicBezTo>
                    <a:pt x="6256" y="0"/>
                    <a:pt x="16216" y="12756"/>
                    <a:pt x="8459" y="20743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1261500" y="2720825"/>
              <a:ext cx="407625" cy="331200"/>
            </a:xfrm>
            <a:custGeom>
              <a:avLst/>
              <a:gdLst/>
              <a:ahLst/>
              <a:cxnLst/>
              <a:rect l="l" t="t" r="r" b="b"/>
              <a:pathLst>
                <a:path w="16305" h="13248" fill="none" extrusionOk="0">
                  <a:moveTo>
                    <a:pt x="16304" y="5097"/>
                  </a:moveTo>
                  <a:cubicBezTo>
                    <a:pt x="16304" y="5097"/>
                    <a:pt x="9108" y="0"/>
                    <a:pt x="4555" y="4270"/>
                  </a:cubicBezTo>
                  <a:cubicBezTo>
                    <a:pt x="1" y="8540"/>
                    <a:pt x="11196" y="13247"/>
                    <a:pt x="16224" y="5309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1477525" y="2334275"/>
              <a:ext cx="405400" cy="518650"/>
            </a:xfrm>
            <a:custGeom>
              <a:avLst/>
              <a:gdLst/>
              <a:ahLst/>
              <a:cxnLst/>
              <a:rect l="l" t="t" r="r" b="b"/>
              <a:pathLst>
                <a:path w="16216" h="20746" fill="none" extrusionOk="0">
                  <a:moveTo>
                    <a:pt x="7630" y="19986"/>
                  </a:moveTo>
                  <a:cubicBezTo>
                    <a:pt x="7630" y="19986"/>
                    <a:pt x="1" y="12022"/>
                    <a:pt x="3128" y="6012"/>
                  </a:cubicBezTo>
                  <a:cubicBezTo>
                    <a:pt x="6256" y="1"/>
                    <a:pt x="16216" y="12759"/>
                    <a:pt x="8459" y="20746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160400" y="1153500"/>
              <a:ext cx="355725" cy="1029450"/>
            </a:xfrm>
            <a:custGeom>
              <a:avLst/>
              <a:gdLst/>
              <a:ahLst/>
              <a:cxnLst/>
              <a:rect l="l" t="t" r="r" b="b"/>
              <a:pathLst>
                <a:path w="14229" h="41178" fill="none" extrusionOk="0">
                  <a:moveTo>
                    <a:pt x="14228" y="20589"/>
                  </a:moveTo>
                  <a:cubicBezTo>
                    <a:pt x="14228" y="31960"/>
                    <a:pt x="11045" y="41178"/>
                    <a:pt x="7114" y="41178"/>
                  </a:cubicBezTo>
                  <a:cubicBezTo>
                    <a:pt x="3184" y="41178"/>
                    <a:pt x="0" y="31960"/>
                    <a:pt x="0" y="20589"/>
                  </a:cubicBezTo>
                  <a:cubicBezTo>
                    <a:pt x="0" y="9219"/>
                    <a:pt x="3185" y="1"/>
                    <a:pt x="7114" y="1"/>
                  </a:cubicBezTo>
                  <a:cubicBezTo>
                    <a:pt x="11042" y="1"/>
                    <a:pt x="14228" y="9219"/>
                    <a:pt x="14228" y="20589"/>
                  </a:cubicBezTo>
                  <a:close/>
                </a:path>
              </a:pathLst>
            </a:custGeom>
            <a:noFill/>
            <a:ln w="20550" cap="flat" cmpd="sng">
              <a:solidFill>
                <a:schemeClr val="accent2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054750" y="1573800"/>
              <a:ext cx="1108700" cy="25"/>
            </a:xfrm>
            <a:custGeom>
              <a:avLst/>
              <a:gdLst/>
              <a:ahLst/>
              <a:cxnLst/>
              <a:rect l="l" t="t" r="r" b="b"/>
              <a:pathLst>
                <a:path w="44348" h="1" fill="none" extrusionOk="0">
                  <a:moveTo>
                    <a:pt x="44347" y="1"/>
                  </a:moveTo>
                  <a:lnTo>
                    <a:pt x="1" y="1"/>
                  </a:lnTo>
                </a:path>
              </a:pathLst>
            </a:custGeom>
            <a:noFill/>
            <a:ln w="20550" cap="flat" cmpd="sng">
              <a:solidFill>
                <a:schemeClr val="accent2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31"/>
          <p:cNvGrpSpPr/>
          <p:nvPr/>
        </p:nvGrpSpPr>
        <p:grpSpPr>
          <a:xfrm rot="10800000">
            <a:off x="8360734" y="-188064"/>
            <a:ext cx="1017145" cy="2021293"/>
            <a:chOff x="-4537754" y="3599216"/>
            <a:chExt cx="849958" cy="1689055"/>
          </a:xfrm>
        </p:grpSpPr>
        <p:sp>
          <p:nvSpPr>
            <p:cNvPr id="218" name="Google Shape;218;p31"/>
            <p:cNvSpPr/>
            <p:nvPr/>
          </p:nvSpPr>
          <p:spPr>
            <a:xfrm>
              <a:off x="-4377547" y="4624498"/>
              <a:ext cx="428715" cy="544131"/>
            </a:xfrm>
            <a:custGeom>
              <a:avLst/>
              <a:gdLst/>
              <a:ahLst/>
              <a:cxnLst/>
              <a:rect l="l" t="t" r="r" b="b"/>
              <a:pathLst>
                <a:path w="42000" h="53307" fill="none" extrusionOk="0">
                  <a:moveTo>
                    <a:pt x="18466" y="53307"/>
                  </a:moveTo>
                  <a:cubicBezTo>
                    <a:pt x="18466" y="53307"/>
                    <a:pt x="1" y="29766"/>
                    <a:pt x="27860" y="1"/>
                  </a:cubicBezTo>
                  <a:cubicBezTo>
                    <a:pt x="27860" y="1"/>
                    <a:pt x="42000" y="27432"/>
                    <a:pt x="18466" y="533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-4187188" y="4868529"/>
              <a:ext cx="499392" cy="419743"/>
            </a:xfrm>
            <a:custGeom>
              <a:avLst/>
              <a:gdLst/>
              <a:ahLst/>
              <a:cxnLst/>
              <a:rect l="l" t="t" r="r" b="b"/>
              <a:pathLst>
                <a:path w="48924" h="41121" fill="none" extrusionOk="0">
                  <a:moveTo>
                    <a:pt x="0" y="29538"/>
                  </a:moveTo>
                  <a:cubicBezTo>
                    <a:pt x="0" y="29538"/>
                    <a:pt x="27586" y="41121"/>
                    <a:pt x="48923" y="6382"/>
                  </a:cubicBezTo>
                  <a:cubicBezTo>
                    <a:pt x="48923" y="6382"/>
                    <a:pt x="18730" y="1"/>
                    <a:pt x="0" y="295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-4076089" y="4570276"/>
              <a:ext cx="324558" cy="447150"/>
            </a:xfrm>
            <a:custGeom>
              <a:avLst/>
              <a:gdLst/>
              <a:ahLst/>
              <a:cxnLst/>
              <a:rect l="l" t="t" r="r" b="b"/>
              <a:pathLst>
                <a:path w="31796" h="43806" fill="none" extrusionOk="0">
                  <a:moveTo>
                    <a:pt x="1" y="43805"/>
                  </a:moveTo>
                  <a:cubicBezTo>
                    <a:pt x="1" y="43805"/>
                    <a:pt x="29761" y="40718"/>
                    <a:pt x="31796" y="1"/>
                  </a:cubicBezTo>
                  <a:cubicBezTo>
                    <a:pt x="31796" y="1"/>
                    <a:pt x="2249" y="8902"/>
                    <a:pt x="1" y="438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-4497139" y="3599226"/>
              <a:ext cx="348984" cy="818539"/>
            </a:xfrm>
            <a:custGeom>
              <a:avLst/>
              <a:gdLst/>
              <a:ahLst/>
              <a:cxnLst/>
              <a:rect l="l" t="t" r="r" b="b"/>
              <a:pathLst>
                <a:path w="34189" h="80190" fill="none" extrusionOk="0">
                  <a:moveTo>
                    <a:pt x="15386" y="80190"/>
                  </a:moveTo>
                  <a:cubicBezTo>
                    <a:pt x="15386" y="80190"/>
                    <a:pt x="0" y="70728"/>
                    <a:pt x="10103" y="60433"/>
                  </a:cubicBezTo>
                  <a:cubicBezTo>
                    <a:pt x="20207" y="50137"/>
                    <a:pt x="10303" y="43184"/>
                    <a:pt x="11373" y="34312"/>
                  </a:cubicBezTo>
                  <a:cubicBezTo>
                    <a:pt x="12442" y="25438"/>
                    <a:pt x="18356" y="26962"/>
                    <a:pt x="22791" y="17108"/>
                  </a:cubicBezTo>
                  <a:cubicBezTo>
                    <a:pt x="26784" y="8237"/>
                    <a:pt x="25884" y="1665"/>
                    <a:pt x="34188" y="1"/>
                  </a:cubicBez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-4400637" y="3599216"/>
              <a:ext cx="335878" cy="1076718"/>
            </a:xfrm>
            <a:custGeom>
              <a:avLst/>
              <a:gdLst/>
              <a:ahLst/>
              <a:cxnLst/>
              <a:rect l="l" t="t" r="r" b="b"/>
              <a:pathLst>
                <a:path w="32905" h="105483" fill="none" extrusionOk="0">
                  <a:moveTo>
                    <a:pt x="5932" y="80191"/>
                  </a:moveTo>
                  <a:cubicBezTo>
                    <a:pt x="5932" y="80191"/>
                    <a:pt x="23918" y="78552"/>
                    <a:pt x="19445" y="64839"/>
                  </a:cubicBezTo>
                  <a:cubicBezTo>
                    <a:pt x="14973" y="51126"/>
                    <a:pt x="26932" y="49302"/>
                    <a:pt x="29919" y="40878"/>
                  </a:cubicBezTo>
                  <a:cubicBezTo>
                    <a:pt x="32905" y="32455"/>
                    <a:pt x="26931" y="31190"/>
                    <a:pt x="27337" y="20393"/>
                  </a:cubicBezTo>
                  <a:cubicBezTo>
                    <a:pt x="27704" y="10670"/>
                    <a:pt x="31372" y="4670"/>
                    <a:pt x="24734" y="0"/>
                  </a:cubicBezTo>
                  <a:lnTo>
                    <a:pt x="1" y="105482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-4537754" y="4140938"/>
              <a:ext cx="667836" cy="1001733"/>
            </a:xfrm>
            <a:custGeom>
              <a:avLst/>
              <a:gdLst/>
              <a:ahLst/>
              <a:cxnLst/>
              <a:rect l="l" t="t" r="r" b="b"/>
              <a:pathLst>
                <a:path w="65426" h="98137" extrusionOk="0">
                  <a:moveTo>
                    <a:pt x="65426" y="0"/>
                  </a:moveTo>
                  <a:lnTo>
                    <a:pt x="65426" y="0"/>
                  </a:lnTo>
                  <a:cubicBezTo>
                    <a:pt x="1309" y="33366"/>
                    <a:pt x="0" y="98137"/>
                    <a:pt x="0" y="98137"/>
                  </a:cubicBezTo>
                  <a:lnTo>
                    <a:pt x="0" y="98137"/>
                  </a:lnTo>
                  <a:cubicBezTo>
                    <a:pt x="64770" y="85051"/>
                    <a:pt x="65425" y="1"/>
                    <a:pt x="65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-4537750" y="4187150"/>
              <a:ext cx="634796" cy="955609"/>
            </a:xfrm>
            <a:custGeom>
              <a:avLst/>
              <a:gdLst/>
              <a:ahLst/>
              <a:cxnLst/>
              <a:rect l="l" t="t" r="r" b="b"/>
              <a:pathLst>
                <a:path w="65426" h="98137" fill="none" extrusionOk="0">
                  <a:moveTo>
                    <a:pt x="65426" y="0"/>
                  </a:moveTo>
                  <a:lnTo>
                    <a:pt x="0" y="98137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-4172367" y="4357684"/>
              <a:ext cx="259679" cy="179336"/>
            </a:xfrm>
            <a:custGeom>
              <a:avLst/>
              <a:gdLst/>
              <a:ahLst/>
              <a:cxnLst/>
              <a:rect l="l" t="t" r="r" b="b"/>
              <a:pathLst>
                <a:path w="25440" h="17569" fill="none" extrusionOk="0">
                  <a:moveTo>
                    <a:pt x="1" y="0"/>
                  </a:moveTo>
                  <a:lnTo>
                    <a:pt x="3760" y="17568"/>
                  </a:lnTo>
                  <a:lnTo>
                    <a:pt x="25439" y="8784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-4296724" y="4499323"/>
              <a:ext cx="294231" cy="215878"/>
            </a:xfrm>
            <a:custGeom>
              <a:avLst/>
              <a:gdLst/>
              <a:ahLst/>
              <a:cxnLst/>
              <a:rect l="l" t="t" r="r" b="b"/>
              <a:pathLst>
                <a:path w="28825" h="21149" fill="none" extrusionOk="0">
                  <a:moveTo>
                    <a:pt x="1" y="0"/>
                  </a:moveTo>
                  <a:lnTo>
                    <a:pt x="4306" y="21149"/>
                  </a:lnTo>
                  <a:lnTo>
                    <a:pt x="28824" y="19976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-4419776" y="4703065"/>
              <a:ext cx="322914" cy="184807"/>
            </a:xfrm>
            <a:custGeom>
              <a:avLst/>
              <a:gdLst/>
              <a:ahLst/>
              <a:cxnLst/>
              <a:rect l="l" t="t" r="r" b="b"/>
              <a:pathLst>
                <a:path w="31635" h="18105" fill="none" extrusionOk="0">
                  <a:moveTo>
                    <a:pt x="1" y="0"/>
                  </a:moveTo>
                  <a:lnTo>
                    <a:pt x="5084" y="18105"/>
                  </a:lnTo>
                  <a:lnTo>
                    <a:pt x="31634" y="15436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-4498363" y="4913186"/>
              <a:ext cx="240060" cy="145753"/>
            </a:xfrm>
            <a:custGeom>
              <a:avLst/>
              <a:gdLst/>
              <a:ahLst/>
              <a:cxnLst/>
              <a:rect l="l" t="t" r="r" b="b"/>
              <a:pathLst>
                <a:path w="23518" h="14279" fill="none" extrusionOk="0">
                  <a:moveTo>
                    <a:pt x="0" y="0"/>
                  </a:moveTo>
                  <a:lnTo>
                    <a:pt x="1610" y="14279"/>
                  </a:lnTo>
                  <a:lnTo>
                    <a:pt x="23518" y="10637"/>
                  </a:lnTo>
                </a:path>
              </a:pathLst>
            </a:custGeom>
            <a:noFill/>
            <a:ln w="9525" cap="flat" cmpd="sng">
              <a:solidFill>
                <a:srgbClr val="29235C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" y="63891"/>
            <a:ext cx="365761" cy="365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 build="p"/>
      <p:bldP spid="140" grpId="0" animBg="1"/>
      <p:bldP spid="141" grpId="0" animBg="1"/>
      <p:bldP spid="142" grpId="0" animBg="1"/>
      <p:bldP spid="145" grpId="0" animBg="1"/>
      <p:bldP spid="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36"/>
          <p:cNvCxnSpPr>
            <a:endCxn id="279" idx="2"/>
          </p:cNvCxnSpPr>
          <p:nvPr/>
        </p:nvCxnSpPr>
        <p:spPr>
          <a:xfrm>
            <a:off x="4567375" y="1104425"/>
            <a:ext cx="0" cy="416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6"/>
          <p:cNvSpPr/>
          <p:nvPr/>
        </p:nvSpPr>
        <p:spPr>
          <a:xfrm>
            <a:off x="2035350" y="417800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6"/>
          <p:cNvCxnSpPr/>
          <p:nvPr/>
        </p:nvCxnSpPr>
        <p:spPr>
          <a:xfrm>
            <a:off x="3853200" y="3227575"/>
            <a:ext cx="143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5401524" y="2503375"/>
            <a:ext cx="3462557" cy="1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Sửa lại theo giao diện mới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Thay đổi core sang callback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Test lại tổng thể thiết bị</a:t>
            </a:r>
          </a:p>
          <a:p>
            <a:pPr marL="285750" indent="-285750">
              <a:spcAft>
                <a:spcPts val="1600"/>
              </a:spcAft>
            </a:pPr>
            <a:endParaRPr lang="en-US" sz="1400" smtClean="0">
              <a:latin typeface="+mj-lt"/>
            </a:endParaRPr>
          </a:p>
          <a:p>
            <a:pPr marL="285750" indent="-285750">
              <a:spcAft>
                <a:spcPts val="1600"/>
              </a:spcAft>
            </a:pPr>
            <a:endParaRPr lang="en-US" sz="1400">
              <a:latin typeface="+mj-lt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 panose="020B0604020202020204" charset="0"/>
                <a:ea typeface="Roboto Medium" panose="020B0604020202020204" charset="0"/>
              </a:rPr>
              <a:t>Cổng tự động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374000" y="3029575"/>
            <a:ext cx="396000" cy="396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4365600" y="4522825"/>
            <a:ext cx="412800" cy="412800"/>
            <a:chOff x="4365600" y="4522825"/>
            <a:chExt cx="412800" cy="412800"/>
          </a:xfrm>
        </p:grpSpPr>
        <p:sp>
          <p:nvSpPr>
            <p:cNvPr id="288" name="Google Shape;288;p36"/>
            <p:cNvSpPr/>
            <p:nvPr/>
          </p:nvSpPr>
          <p:spPr>
            <a:xfrm>
              <a:off x="4365600" y="4522825"/>
              <a:ext cx="412800" cy="4128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rot="5400000">
              <a:off x="4503000" y="4639391"/>
              <a:ext cx="138000" cy="234900"/>
            </a:xfrm>
            <a:prstGeom prst="chevron">
              <a:avLst>
                <a:gd name="adj" fmla="val 91213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lh3.googleusercontent.com/6TvA0bXFanuVVmp5ABHIZd8vubb_Byp2FMqhWOMPMLWdvtQ_LqTHLZ4kboE142AMuWyVvjFDPVLUwlVMdmKuec49wZVoIrYEelkYl1xc6Qdo0JVbTaUaJQVIiVLX1HEt7TreTX60GYkMogWg8a--Mr64QI6Cva-BhUFjm73xltsL2MYVfWPmh26piFS6Ruwy8J9T4alpAnxtMFEoBwdPRvs5fX_477avpl0o7-MLS59Dit0ziCMpf28xTRteuif1R2as3pXICmnylsCtJG5-btH3no9yUhLrl-iyQsppZHppCw4hzO1jCuGCmKqRc4FDCCN5q0zYwqvay64rE_Wy_0YXAboQj7RXNAj-hOaPpvSFn7La-Uv-YroWtSJfE9LobVlqnQ6puSNPFG1E6Z5rXnDxgFG7Vps2Jb2js2XgYHyX8vWDmjlu_w3mdXX48NkwjjMpivyZh2BW8YSb2JDR6j3balPFvkGd6Um-8FQnOidnRayzumkJJEe9KpOWc937dUe5ZFS135UiMsAfpV5-3EBhvOaddzuBgDv1sEaCI-KvarxDwFuRFucNqVKsO9wcAj7IvIpLUYIIQjBRJL7b7t349-STnSHvL9qpd9Auu7bLIqIr5o0kIltswAZMvwHtqpqAMfPYal3eXZKdUuv5eEodpg0cNeCxwVfGEL9ovZepmoYSDHhDOh0t10dTagnElt2rtRDtsk3WQhyfK2CSCvDL=w438-h947-no?authus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23" y="1428151"/>
            <a:ext cx="1622253" cy="35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_XN_4MjG2exEMxejC1Slg2v3Inf36P9QsDZFM8zX4-qX_GspVh8qoob6eGBo5tcYZ17rOrW7sqNXlKufCen0KXw_TFxy2sXHibKrxmApJs201Vh98PRTRjW6DuftyGa7nhd3Pvp9Lql-04bF81RIXgsG0ic5oMhHzKqqpF5QQ1pVseiTSwc4gQ_Ej88QEnoyxAE1oh0k_iNh9sGCeqPTqLziOnj-BL1dmMEwN8iTbA7kk0uoFVHjR6f3NbGES2FtQevN6pGSfyANNDHach5iBdX8AhVok0FLtNaTCAHwehzJ049vwQwa4V7k2PXM8CGzZuXOUItgxT7g8RDhGyls08w-KaVaRsf__euygZaAsBwwydDTXpP5ytFwh6Qydwa0QuKimjmndyRbDL_H4X4nm_S2iGuiVK7ShYwwITdrwCanXe1wkbaz8vN_pM2G45J6tfUm1Db8HZadLTXKdZF3cXm1X2r_IeVpD4ZJi5Qb3u4d8zWRMwPWMjVMURIZdkmzKciGIIAYNDDdUGh6s8W-MxjLL4NggDZQcAk6eebLMXCEosZgedSE1OLmhSRr5iHSO41woCYzw1ay33S5qug-VbVcG3cHJt4PCTmYmaYSc5fX5Oj-7Ox8lGOU5ZeJwbhJlT-L7sRvCmCPi_VZwVV4D1SShI9IWiO0UwkOG7p10vO6vvUZ04rDDaBmJBCujlDIsS8BPMEJvaZrnE2wryTecdc=w438-h947-no?authuse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3" y="1478915"/>
            <a:ext cx="1598774" cy="34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36"/>
          <p:cNvCxnSpPr>
            <a:endCxn id="279" idx="2"/>
          </p:cNvCxnSpPr>
          <p:nvPr/>
        </p:nvCxnSpPr>
        <p:spPr>
          <a:xfrm>
            <a:off x="4567375" y="1104425"/>
            <a:ext cx="0" cy="416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6"/>
          <p:cNvSpPr/>
          <p:nvPr/>
        </p:nvSpPr>
        <p:spPr>
          <a:xfrm>
            <a:off x="2035350" y="417800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6"/>
          <p:cNvCxnSpPr/>
          <p:nvPr/>
        </p:nvCxnSpPr>
        <p:spPr>
          <a:xfrm>
            <a:off x="3853200" y="3227575"/>
            <a:ext cx="143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5401524" y="2289110"/>
            <a:ext cx="3462557" cy="195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Thêm chức năng cài đặt mức độ sang tối 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Sửa lỗi không đổi được tên thiết bị khi cấu hình xong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Test lại thiết bị</a:t>
            </a:r>
            <a:endParaRPr lang="en-US" sz="1400">
              <a:latin typeface="+mj-lt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 panose="020B0604020202020204" charset="0"/>
                <a:ea typeface="Roboto Medium" panose="020B0604020202020204" charset="0"/>
              </a:rPr>
              <a:t>Cảm biến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374000" y="3029575"/>
            <a:ext cx="396000" cy="396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4365600" y="4522825"/>
            <a:ext cx="412800" cy="412800"/>
            <a:chOff x="4365600" y="4522825"/>
            <a:chExt cx="412800" cy="412800"/>
          </a:xfrm>
        </p:grpSpPr>
        <p:sp>
          <p:nvSpPr>
            <p:cNvPr id="288" name="Google Shape;288;p36"/>
            <p:cNvSpPr/>
            <p:nvPr/>
          </p:nvSpPr>
          <p:spPr>
            <a:xfrm>
              <a:off x="4365600" y="4522825"/>
              <a:ext cx="412800" cy="4128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rot="5400000">
              <a:off x="4503000" y="4639391"/>
              <a:ext cx="138000" cy="234900"/>
            </a:xfrm>
            <a:prstGeom prst="chevron">
              <a:avLst>
                <a:gd name="adj" fmla="val 91213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ttps://lh3.googleusercontent.com/6pqyeGuuSWV5qV2M9M-jYZa8EFHQ4giNVy26PceRZZOjeSNPtRxLaDFhiz_dJn7r0Ru3uLF4MF99f__jFNjWTRLSKoI8svrooVNwOLh-XJRKbooLJXNrirgy4-cIi63WbXkFZxuMsKGwDof4puTN4DNBz2mwL8yhJSLmy3s8FVdYFXiXcArbO5aeypRNPysjoRXcnoe89GRpW1Kf_BI-SkYC90xhSanxeVsdyoMftOLNOjEoU8vL9sTbO3vqeF-kh0uSd3C-Whua16HfA4Y3P17z5X9TcCW9Pj5o66otDudluOXFyP8LehFbeMheJ3wirPu5hwyg4ucggoAtMiRq-AhTriEGgglTyZ5rBRRH06Fugf_tWm92e7_sDhWfkJDdUF2QnpVuO8m5rTA5o1uv5OenfVkTXXsVqbu5FhrLDBFAwh2CNk9wQcuY4zRWHvGClprtsL4lVtAfg-AV1SO-lwc-bfzpcexNw7FIBvILVXE6vf3q_MxXFM39T6Pp8p-xYiTa6wBwKKqYCkUKOzBrZmVH0SpANi6u64oaTWdo1Ck04J5iN_9QrZhPvFK38MDRZUUwjTepil6cW6sVKcZFD-InP4fvAMAd-Xuy13duai0hyzk2Nqlm3IleymKLyT9eNHindP-S2p03VmGR5I1_BVOjHwiUY2QrON3uzBVE-Kbqbdi2-WQ8Skn_yJR118jjQ5qGvUZb5gFJpwthRIfnJE0e=w438-h947-no?authus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72" y="1679953"/>
            <a:ext cx="1455511" cy="314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67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36"/>
          <p:cNvCxnSpPr>
            <a:endCxn id="279" idx="2"/>
          </p:cNvCxnSpPr>
          <p:nvPr/>
        </p:nvCxnSpPr>
        <p:spPr>
          <a:xfrm>
            <a:off x="4567375" y="1104425"/>
            <a:ext cx="0" cy="416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6"/>
          <p:cNvSpPr/>
          <p:nvPr/>
        </p:nvSpPr>
        <p:spPr>
          <a:xfrm>
            <a:off x="2035350" y="417800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6"/>
          <p:cNvCxnSpPr/>
          <p:nvPr/>
        </p:nvCxnSpPr>
        <p:spPr>
          <a:xfrm>
            <a:off x="3853200" y="3227575"/>
            <a:ext cx="143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5401524" y="2289110"/>
            <a:ext cx="3462557" cy="195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Nghiên cứu Api : Mã hóa, cách sử dụng 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smtClean="0">
                <a:latin typeface="+mj-lt"/>
              </a:rPr>
              <a:t>Tích hợp framework</a:t>
            </a:r>
            <a:endParaRPr lang="en-US" sz="1400">
              <a:latin typeface="+mj-lt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 panose="020B0604020202020204" charset="0"/>
                <a:ea typeface="Roboto Medium" panose="020B0604020202020204" charset="0"/>
              </a:rPr>
              <a:t>Camera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grpSp>
        <p:nvGrpSpPr>
          <p:cNvPr id="287" name="Google Shape;287;p36"/>
          <p:cNvGrpSpPr/>
          <p:nvPr/>
        </p:nvGrpSpPr>
        <p:grpSpPr>
          <a:xfrm>
            <a:off x="4365600" y="4522825"/>
            <a:ext cx="412800" cy="412800"/>
            <a:chOff x="4365600" y="4522825"/>
            <a:chExt cx="412800" cy="412800"/>
          </a:xfrm>
        </p:grpSpPr>
        <p:sp>
          <p:nvSpPr>
            <p:cNvPr id="288" name="Google Shape;288;p36"/>
            <p:cNvSpPr/>
            <p:nvPr/>
          </p:nvSpPr>
          <p:spPr>
            <a:xfrm>
              <a:off x="4365600" y="4522825"/>
              <a:ext cx="412800" cy="4128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rot="5400000">
              <a:off x="4503000" y="4639391"/>
              <a:ext cx="138000" cy="234900"/>
            </a:xfrm>
            <a:prstGeom prst="chevron">
              <a:avLst>
                <a:gd name="adj" fmla="val 91213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553" r="1308" b="3272"/>
          <a:stretch/>
        </p:blipFill>
        <p:spPr>
          <a:xfrm>
            <a:off x="403610" y="2289110"/>
            <a:ext cx="3393177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9"/>
          <p:cNvSpPr txBox="1">
            <a:spLocks noGrp="1"/>
          </p:cNvSpPr>
          <p:nvPr>
            <p:ph type="title"/>
          </p:nvPr>
        </p:nvSpPr>
        <p:spPr>
          <a:xfrm>
            <a:off x="2107200" y="448850"/>
            <a:ext cx="49296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</p:txBody>
      </p:sp>
      <p:sp>
        <p:nvSpPr>
          <p:cNvPr id="927" name="Google Shape;927;p89"/>
          <p:cNvSpPr txBox="1">
            <a:spLocks noGrp="1"/>
          </p:cNvSpPr>
          <p:nvPr>
            <p:ph type="subTitle" idx="1"/>
          </p:nvPr>
        </p:nvSpPr>
        <p:spPr>
          <a:xfrm>
            <a:off x="2533650" y="1746582"/>
            <a:ext cx="4076700" cy="1650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92D050"/>
                </a:solidFill>
              </a:rPr>
              <a:t>Daihieptn97@gmail.com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92D050"/>
                </a:solidFill>
              </a:rPr>
              <a:t>+84 359 986 154</a:t>
            </a:r>
            <a:endParaRPr>
              <a:solidFill>
                <a:srgbClr val="92D050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92D050"/>
                </a:solidFill>
              </a:rPr>
              <a:t>H</a:t>
            </a:r>
            <a:r>
              <a:rPr lang="en" smtClean="0">
                <a:solidFill>
                  <a:srgbClr val="92D050"/>
                </a:solidFill>
              </a:rPr>
              <a:t>ieptn.com</a:t>
            </a:r>
          </a:p>
          <a:p>
            <a:pPr marL="0" indent="0">
              <a:lnSpc>
                <a:spcPct val="150000"/>
              </a:lnSpc>
            </a:pPr>
            <a:r>
              <a:rPr lang="en-US" b="1" smtClean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Software </a:t>
            </a:r>
            <a:r>
              <a:rPr lang="en-US" b="1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team  - Hunonic R&amp;D </a:t>
            </a:r>
            <a:r>
              <a:rPr lang="en-US" b="1" smtClean="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department</a:t>
            </a:r>
            <a:endParaRPr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ting and Report Mind Map by Slidesgo">
  <a:themeElements>
    <a:clrScheme name="Simple Light">
      <a:dk1>
        <a:srgbClr val="2D0557"/>
      </a:dk1>
      <a:lt1>
        <a:srgbClr val="FFFFFF"/>
      </a:lt1>
      <a:dk2>
        <a:srgbClr val="F3F3F3"/>
      </a:dk2>
      <a:lt2>
        <a:srgbClr val="D9D9D9"/>
      </a:lt2>
      <a:accent1>
        <a:srgbClr val="B7B7B7"/>
      </a:accent1>
      <a:accent2>
        <a:srgbClr val="2D0557"/>
      </a:accent2>
      <a:accent3>
        <a:srgbClr val="D9D9D9"/>
      </a:accent3>
      <a:accent4>
        <a:srgbClr val="FF878A"/>
      </a:accent4>
      <a:accent5>
        <a:srgbClr val="FFA7A9"/>
      </a:accent5>
      <a:accent6>
        <a:srgbClr val="2D0557"/>
      </a:accent6>
      <a:hlink>
        <a:srgbClr val="2D05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100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Oswald</vt:lpstr>
      <vt:lpstr>Oswald Regular</vt:lpstr>
      <vt:lpstr>Arial</vt:lpstr>
      <vt:lpstr>Roboto Medium</vt:lpstr>
      <vt:lpstr>Meeting and Report Mind Map by Slidesgo</vt:lpstr>
      <vt:lpstr>Báo cáo tuần</vt:lpstr>
      <vt:lpstr>Cổng tự động</vt:lpstr>
      <vt:lpstr>Cảm biến</vt:lpstr>
      <vt:lpstr>Camera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</dc:title>
  <dc:creator>Hiep</dc:creator>
  <cp:lastModifiedBy>Hiep</cp:lastModifiedBy>
  <cp:revision>12</cp:revision>
  <dcterms:modified xsi:type="dcterms:W3CDTF">2021-06-28T00:30:08Z</dcterms:modified>
</cp:coreProperties>
</file>