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9"/>
  </p:notesMasterIdLst>
  <p:handoutMasterIdLst>
    <p:handoutMasterId r:id="rId10"/>
  </p:handoutMasterIdLst>
  <p:sldIdLst>
    <p:sldId id="258" r:id="rId5"/>
    <p:sldId id="2445" r:id="rId6"/>
    <p:sldId id="2446" r:id="rId7"/>
    <p:sldId id="244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3342"/>
    <a:srgbClr val="385723"/>
    <a:srgbClr val="03A1A4"/>
    <a:srgbClr val="EE9524"/>
    <a:srgbClr val="F25892"/>
    <a:srgbClr val="898989"/>
    <a:srgbClr val="00B0F0"/>
    <a:srgbClr val="3F3F3F"/>
    <a:srgbClr val="1C7CBB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09" autoAdjust="0"/>
    <p:restoredTop sz="90176" autoAdjust="0"/>
  </p:normalViewPr>
  <p:slideViewPr>
    <p:cSldViewPr snapToGrid="0">
      <p:cViewPr varScale="1">
        <p:scale>
          <a:sx n="105" d="100"/>
          <a:sy n="105" d="100"/>
        </p:scale>
        <p:origin x="126" y="120"/>
      </p:cViewPr>
      <p:guideLst>
        <p:guide orient="horz" pos="2160"/>
        <p:guide pos="3840"/>
      </p:guideLst>
    </p:cSldViewPr>
  </p:slideViewPr>
  <p:notesTextViewPr>
    <p:cViewPr>
      <p:scale>
        <a:sx n="66" d="100"/>
        <a:sy n="66" d="100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40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Biểu đồ thời gian sử dụng pin</a:t>
            </a:r>
            <a:endParaRPr lang="en-US" sz="240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Phát video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9"/>
                <c:pt idx="0">
                  <c:v>0 giờ</c:v>
                </c:pt>
                <c:pt idx="1">
                  <c:v>5 giờ</c:v>
                </c:pt>
                <c:pt idx="2">
                  <c:v>10 giờ</c:v>
                </c:pt>
                <c:pt idx="3">
                  <c:v>15 giờ</c:v>
                </c:pt>
                <c:pt idx="4">
                  <c:v>20 giờ</c:v>
                </c:pt>
                <c:pt idx="5">
                  <c:v>25 giờ</c:v>
                </c:pt>
                <c:pt idx="6">
                  <c:v>30 giờ</c:v>
                </c:pt>
                <c:pt idx="7">
                  <c:v>35 giờ</c:v>
                </c:pt>
                <c:pt idx="8">
                  <c:v>40 giờ</c:v>
                </c:pt>
              </c:strCache>
            </c:strRef>
          </c:cat>
          <c:val>
            <c:numRef>
              <c:f>Sheet1!$B$2:$B$10</c:f>
              <c:numCache>
                <c:formatCode>0%</c:formatCode>
                <c:ptCount val="9"/>
                <c:pt idx="0">
                  <c:v>1</c:v>
                </c:pt>
                <c:pt idx="1">
                  <c:v>0.73</c:v>
                </c:pt>
                <c:pt idx="2">
                  <c:v>0.54</c:v>
                </c:pt>
                <c:pt idx="3">
                  <c:v>0.3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8EA-44DE-A7EA-F85DDF23D8E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Chạy dưới nền</c:v>
                </c:pt>
              </c:strCache>
            </c:strRef>
          </c:tx>
          <c:spPr>
            <a:ln w="28575" cap="rnd">
              <a:solidFill>
                <a:schemeClr val="accent5">
                  <a:lumMod val="75000"/>
                  <a:lumOff val="2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5">
                    <a:lumMod val="75000"/>
                    <a:lumOff val="25000"/>
                  </a:schemeClr>
                </a:solidFill>
              </a:ln>
              <a:effectLst/>
            </c:spPr>
          </c:marker>
          <c:dLbls>
            <c:dLbl>
              <c:idx val="1"/>
              <c:layout>
                <c:manualLayout>
                  <c:x val="-3.7696538025872736E-2"/>
                  <c:y val="2.772533631363871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D8EA-44DE-A7EA-F85DDF23D8EA}"/>
                </c:ext>
              </c:extLst>
            </c:dLbl>
            <c:dLbl>
              <c:idx val="2"/>
              <c:layout>
                <c:manualLayout>
                  <c:x val="-3.7528840859334771E-2"/>
                  <c:y val="2.360633170170097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2-D8EA-44DE-A7EA-F85DDF23D8EA}"/>
                </c:ext>
              </c:extLst>
            </c:dLbl>
            <c:dLbl>
              <c:idx val="3"/>
              <c:layout>
                <c:manualLayout>
                  <c:x val="-3.5823027160270672E-2"/>
                  <c:y val="2.804254271151397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D8EA-44DE-A7EA-F85DDF23D8EA}"/>
                </c:ext>
              </c:extLst>
            </c:dLbl>
            <c:dLbl>
              <c:idx val="4"/>
              <c:layout>
                <c:manualLayout>
                  <c:x val="-3.5823012558202381E-2"/>
                  <c:y val="1.853572928040338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4-D8EA-44DE-A7EA-F85DDF23D8EA}"/>
                </c:ext>
              </c:extLst>
            </c:dLbl>
            <c:dLbl>
              <c:idx val="5"/>
              <c:layout>
                <c:manualLayout>
                  <c:x val="-3.8721980363554308E-2"/>
                  <c:y val="2.519217654865964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5-D8EA-44DE-A7EA-F85DDF23D8EA}"/>
                </c:ext>
              </c:extLst>
            </c:dLbl>
            <c:dLbl>
              <c:idx val="6"/>
              <c:layout>
                <c:manualLayout>
                  <c:x val="-3.4117119513214202E-2"/>
                  <c:y val="3.992608623073462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6-D8EA-44DE-A7EA-F85DDF23D8EA}"/>
                </c:ext>
              </c:extLst>
            </c:dLbl>
            <c:dLbl>
              <c:idx val="7"/>
              <c:layout>
                <c:manualLayout>
                  <c:x val="-2.4049746589382543E-2"/>
                  <c:y val="3.216154732345171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7-D8EA-44DE-A7EA-F85DDF23D8EA}"/>
                </c:ext>
              </c:extLst>
            </c:dLbl>
            <c:dLbl>
              <c:idx val="8"/>
              <c:layout>
                <c:manualLayout>
                  <c:x val="-4.7725580168783074E-3"/>
                  <c:y val="3.089721314997368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13-D8EA-44DE-A7EA-F85DDF23D8E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9"/>
                <c:pt idx="0">
                  <c:v>0 giờ</c:v>
                </c:pt>
                <c:pt idx="1">
                  <c:v>5 giờ</c:v>
                </c:pt>
                <c:pt idx="2">
                  <c:v>10 giờ</c:v>
                </c:pt>
                <c:pt idx="3">
                  <c:v>15 giờ</c:v>
                </c:pt>
                <c:pt idx="4">
                  <c:v>20 giờ</c:v>
                </c:pt>
                <c:pt idx="5">
                  <c:v>25 giờ</c:v>
                </c:pt>
                <c:pt idx="6">
                  <c:v>30 giờ</c:v>
                </c:pt>
                <c:pt idx="7">
                  <c:v>35 giờ</c:v>
                </c:pt>
                <c:pt idx="8">
                  <c:v>40 giờ</c:v>
                </c:pt>
              </c:strCache>
            </c:strRef>
          </c:cat>
          <c:val>
            <c:numRef>
              <c:f>Sheet1!$C$2:$C$10</c:f>
              <c:numCache>
                <c:formatCode>0%</c:formatCode>
                <c:ptCount val="9"/>
                <c:pt idx="0">
                  <c:v>1</c:v>
                </c:pt>
                <c:pt idx="1">
                  <c:v>0.96</c:v>
                </c:pt>
                <c:pt idx="2">
                  <c:v>0.92</c:v>
                </c:pt>
                <c:pt idx="3">
                  <c:v>0.88</c:v>
                </c:pt>
                <c:pt idx="4">
                  <c:v>0.84</c:v>
                </c:pt>
                <c:pt idx="5">
                  <c:v>0.8</c:v>
                </c:pt>
                <c:pt idx="6">
                  <c:v>0.76</c:v>
                </c:pt>
                <c:pt idx="7">
                  <c:v>0.72</c:v>
                </c:pt>
                <c:pt idx="8">
                  <c:v>0.68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D8EA-44DE-A7EA-F85DDF23D8E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Không cài đặt ứng dụng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rgbClr val="00B050"/>
                </a:solidFill>
              </a:ln>
              <a:effectLst/>
            </c:spPr>
          </c:marke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D8EA-44DE-A7EA-F85DDF23D8EA}"/>
                </c:ext>
              </c:extLst>
            </c:dLbl>
            <c:dLbl>
              <c:idx val="1"/>
              <c:layout>
                <c:manualLayout>
                  <c:x val="-1.7058559756607056E-2"/>
                  <c:y val="-3.517266882304636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3.0927200841914672E-2"/>
                      <c:h val="3.6268243625322695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A-D8EA-44DE-A7EA-F85DDF23D8EA}"/>
                </c:ext>
              </c:extLst>
            </c:dLbl>
            <c:dLbl>
              <c:idx val="2"/>
              <c:layout>
                <c:manualLayout>
                  <c:x val="-1.0235117064365785E-2"/>
                  <c:y val="-3.897446703710883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3.0927200841914672E-2"/>
                      <c:h val="3.6268243625322695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B-D8EA-44DE-A7EA-F85DDF23D8EA}"/>
                </c:ext>
              </c:extLst>
            </c:dLbl>
            <c:dLbl>
              <c:idx val="3"/>
              <c:layout>
                <c:manualLayout>
                  <c:x val="-1.7403630732906138E-2"/>
                  <c:y val="-4.230279493457875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3.0927200841914672E-2"/>
                      <c:h val="3.6268243625322695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C-D8EA-44DE-A7EA-F85DDF23D8EA}"/>
                </c:ext>
              </c:extLst>
            </c:dLbl>
            <c:dLbl>
              <c:idx val="4"/>
              <c:layout>
                <c:manualLayout>
                  <c:x val="-1.3134164215641833E-2"/>
                  <c:y val="-4.372788444479711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3.0927200841914672E-2"/>
                      <c:h val="3.6268243625322695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D-D8EA-44DE-A7EA-F85DDF23D8EA}"/>
                </c:ext>
              </c:extLst>
            </c:dLbl>
            <c:dLbl>
              <c:idx val="5"/>
              <c:layout>
                <c:manualLayout>
                  <c:x val="-1.36468384104864E-2"/>
                  <c:y val="-3.073645781323336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3.0927200841914672E-2"/>
                      <c:h val="3.6268243625322695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E-D8EA-44DE-A7EA-F85DDF23D8EA}"/>
                </c:ext>
              </c:extLst>
            </c:dLbl>
            <c:dLbl>
              <c:idx val="6"/>
              <c:layout>
                <c:manualLayout>
                  <c:x val="-8.1842323890026474E-3"/>
                  <c:y val="-3.548987522092162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3.0927200841914672E-2"/>
                      <c:h val="3.6268243625322695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F-D8EA-44DE-A7EA-F85DDF23D8EA}"/>
                </c:ext>
              </c:extLst>
            </c:dLbl>
            <c:dLbl>
              <c:idx val="7"/>
              <c:layout>
                <c:manualLayout>
                  <c:x val="-8.8742803936082675E-3"/>
                  <c:y val="-2.835974910938923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3.0927200841914672E-2"/>
                      <c:h val="3.6268243625322695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10-D8EA-44DE-A7EA-F85DDF23D8E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overflow" horzOverflow="overflow" vert="horz" wrap="none" lIns="38100" tIns="19050" rIns="38100" bIns="19050" anchor="t" anchorCtr="0">
                <a:no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  <a:noFill/>
                  <a:ln>
                    <a:noFill/>
                  </a:ln>
                </c15:spPr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9"/>
                <c:pt idx="0">
                  <c:v>0 giờ</c:v>
                </c:pt>
                <c:pt idx="1">
                  <c:v>5 giờ</c:v>
                </c:pt>
                <c:pt idx="2">
                  <c:v>10 giờ</c:v>
                </c:pt>
                <c:pt idx="3">
                  <c:v>15 giờ</c:v>
                </c:pt>
                <c:pt idx="4">
                  <c:v>20 giờ</c:v>
                </c:pt>
                <c:pt idx="5">
                  <c:v>25 giờ</c:v>
                </c:pt>
                <c:pt idx="6">
                  <c:v>30 giờ</c:v>
                </c:pt>
                <c:pt idx="7">
                  <c:v>35 giờ</c:v>
                </c:pt>
                <c:pt idx="8">
                  <c:v>40 giờ</c:v>
                </c:pt>
              </c:strCache>
            </c:strRef>
          </c:cat>
          <c:val>
            <c:numRef>
              <c:f>Sheet1!$D$2:$D$10</c:f>
              <c:numCache>
                <c:formatCode>0%</c:formatCode>
                <c:ptCount val="9"/>
                <c:pt idx="0">
                  <c:v>1</c:v>
                </c:pt>
                <c:pt idx="1">
                  <c:v>0.97</c:v>
                </c:pt>
                <c:pt idx="2">
                  <c:v>0.93</c:v>
                </c:pt>
                <c:pt idx="3">
                  <c:v>0.9</c:v>
                </c:pt>
                <c:pt idx="4">
                  <c:v>0.86</c:v>
                </c:pt>
                <c:pt idx="5">
                  <c:v>0.83</c:v>
                </c:pt>
                <c:pt idx="6">
                  <c:v>0.79</c:v>
                </c:pt>
                <c:pt idx="7">
                  <c:v>0.75</c:v>
                </c:pt>
                <c:pt idx="8">
                  <c:v>0.72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2-D8EA-44DE-A7EA-F85DDF23D8EA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240557055"/>
        <c:axId val="1179441519"/>
      </c:lineChart>
      <c:catAx>
        <c:axId val="124055705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79441519"/>
        <c:crosses val="autoZero"/>
        <c:auto val="1"/>
        <c:lblAlgn val="ctr"/>
        <c:lblOffset val="100"/>
        <c:noMultiLvlLbl val="0"/>
      </c:catAx>
      <c:valAx>
        <c:axId val="1179441519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4055705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</c:legendEntry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Biểu</a:t>
            </a:r>
            <a:r>
              <a:rPr lang="en-US" sz="2400" baseline="0" smtClean="0">
                <a:latin typeface="Arial" panose="020B0604020202020204" pitchFamily="34" charset="0"/>
                <a:cs typeface="Arial" panose="020B0604020202020204" pitchFamily="34" charset="0"/>
              </a:rPr>
              <a:t> đồ sử dụng ram trên các thiết bị</a:t>
            </a:r>
            <a:endParaRPr lang="en-US" sz="2400">
              <a:latin typeface="Arial" panose="020B0604020202020204" pitchFamily="34" charset="0"/>
              <a:cs typeface="Arial" panose="020B0604020202020204" pitchFamily="34" charset="0"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6.151735017263419E-2"/>
          <c:y val="0.10320711717475903"/>
          <c:w val="0.92687733759842517"/>
          <c:h val="0.6693637014417013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Ram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03A1A4"/>
              </a:solidFill>
              <a:ln>
                <a:solidFill>
                  <a:srgbClr val="03A1A4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3C3-4969-8C9D-E11468D77F1A}"/>
              </c:ext>
            </c:extLst>
          </c:dPt>
          <c:dPt>
            <c:idx val="1"/>
            <c:invertIfNegative val="0"/>
            <c:bubble3D val="0"/>
            <c:spPr>
              <a:solidFill>
                <a:srgbClr val="EE952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83C3-4969-8C9D-E11468D77F1A}"/>
              </c:ext>
            </c:extLst>
          </c:dPt>
          <c:dPt>
            <c:idx val="2"/>
            <c:invertIfNegative val="0"/>
            <c:bubble3D val="0"/>
            <c:spPr>
              <a:solidFill>
                <a:srgbClr val="EF3078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83C3-4969-8C9D-E11468D77F1A}"/>
              </c:ext>
            </c:extLst>
          </c:dPt>
          <c:dPt>
            <c:idx val="3"/>
            <c:invertIfNegative val="0"/>
            <c:bubble3D val="0"/>
            <c:spPr>
              <a:solidFill>
                <a:srgbClr val="1C7CBB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83C3-4969-8C9D-E11468D77F1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Galaxy s6</c:v>
                </c:pt>
                <c:pt idx="1">
                  <c:v>Galaxy s7</c:v>
                </c:pt>
                <c:pt idx="2">
                  <c:v>Galaxy A71</c:v>
                </c:pt>
                <c:pt idx="3">
                  <c:v>Note 10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7.3999999999999996E-2</c:v>
                </c:pt>
                <c:pt idx="1">
                  <c:v>6.0999999999999999E-2</c:v>
                </c:pt>
                <c:pt idx="2">
                  <c:v>5.6000000000000001E-2</c:v>
                </c:pt>
                <c:pt idx="3">
                  <c:v>4.8000000000000001E-2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3C3-4969-8C9D-E11468D77F1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294994991"/>
        <c:axId val="1295001647"/>
      </c:barChart>
      <c:catAx>
        <c:axId val="129499499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95001647"/>
        <c:crosses val="autoZero"/>
        <c:auto val="1"/>
        <c:lblAlgn val="ctr"/>
        <c:lblOffset val="100"/>
        <c:noMultiLvlLbl val="0"/>
      </c:catAx>
      <c:valAx>
        <c:axId val="1295001647"/>
        <c:scaling>
          <c:orientation val="minMax"/>
          <c:max val="0.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2949949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F97DFCF-F890-A143-9133-C8B65C9B01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E2C281-2434-D94F-B4BD-BA3CD4DB8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D5B4E-BF3E-3B45-A4BA-D6C3B92870D7}" type="datetimeFigureOut">
              <a:rPr lang="en-US" smtClean="0"/>
              <a:t>5/6/2020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17CBFA-633D-5540-AFAA-BE1F495EC62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6B5631-D714-AD41-853B-A883ADC344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5AE8BC-2AB3-9E4C-9797-2A6F8A74C7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9870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A8621B-8C8E-49BA-8772-41D0FE75A082}" type="datetimeFigureOut">
              <a:rPr lang="en-US" smtClean="0"/>
              <a:t>5/6/2020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8B34ED-4CDD-41C9-90F7-D768D5559A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970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260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5957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35477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</a:t>
            </a:r>
            <a:r>
              <a:rPr lang="en-US" dirty="0" smtClean="0"/>
              <a:t> 	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8192	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400</a:t>
            </a:r>
            <a:r>
              <a:rPr lang="en-US" dirty="0" smtClean="0"/>
              <a:t>  	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4.883</a:t>
            </a:r>
            <a:r>
              <a:rPr lang="en-US" dirty="0" smtClean="0"/>
              <a:t> 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</a:t>
            </a:r>
            <a:r>
              <a:rPr lang="en-US" dirty="0" smtClean="0"/>
              <a:t> 	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6144	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350	5.697</a:t>
            </a:r>
            <a:r>
              <a:rPr lang="en-US" dirty="0" smtClean="0"/>
              <a:t> 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en-US" dirty="0" smtClean="0"/>
              <a:t> 	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4096</a:t>
            </a:r>
            <a:r>
              <a:rPr lang="en-US" dirty="0" smtClean="0"/>
              <a:t> 	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250</a:t>
            </a:r>
            <a:r>
              <a:rPr lang="en-US" dirty="0" smtClean="0"/>
              <a:t> 	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6.104</a:t>
            </a:r>
            <a:r>
              <a:rPr lang="en-US" dirty="0" smtClean="0"/>
              <a:t> 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en-US" dirty="0" smtClean="0"/>
              <a:t> 	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3072	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230</a:t>
            </a:r>
            <a:r>
              <a:rPr lang="en-US" dirty="0" smtClean="0"/>
              <a:t> 	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7.487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6540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27944-63F0-4B2F-AD45-448C6DF71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DAC0D-26BC-4E19-94BF-7F158080F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63BDE4-1CD0-AC4C-A2A9-C858427B0E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67265051-1E5A-D844-BA21-383315517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519" y="1690117"/>
            <a:ext cx="10989920" cy="44868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2914F6FF-E574-0340-AD3E-E6747297E03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94519" y="1262642"/>
            <a:ext cx="11002962" cy="353872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spc="600">
                <a:solidFill>
                  <a:srgbClr val="898989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5351820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27944-63F0-4B2F-AD45-448C6DF71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DAC0D-26BC-4E19-94BF-7F158080F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63BDE4-1CD0-AC4C-A2A9-C858427B0E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67265051-1E5A-D844-BA21-383315517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519" y="1690117"/>
            <a:ext cx="10989920" cy="44868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968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1CCD8B1-7DA9-46E5-8EC4-7B1E0D7E9B20}"/>
              </a:ext>
            </a:extLst>
          </p:cNvPr>
          <p:cNvSpPr/>
          <p:nvPr userDrawn="1"/>
        </p:nvSpPr>
        <p:spPr>
          <a:xfrm>
            <a:off x="6084094" y="1189038"/>
            <a:ext cx="6107906" cy="5668962"/>
          </a:xfrm>
          <a:prstGeom prst="rect">
            <a:avLst/>
          </a:prstGeom>
          <a:gradFill>
            <a:gsLst>
              <a:gs pos="0">
                <a:srgbClr val="01023B">
                  <a:alpha val="80000"/>
                </a:srgbClr>
              </a:gs>
              <a:gs pos="100000">
                <a:srgbClr val="E99757">
                  <a:lumMod val="97000"/>
                  <a:lumOff val="3000"/>
                  <a:alpha val="80000"/>
                </a:srgbClr>
              </a:gs>
              <a:gs pos="50000">
                <a:srgbClr val="A53F52">
                  <a:alpha val="8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E18C59-4654-4610-A461-4DAD6B9AA844}"/>
              </a:ext>
            </a:extLst>
          </p:cNvPr>
          <p:cNvSpPr/>
          <p:nvPr userDrawn="1"/>
        </p:nvSpPr>
        <p:spPr>
          <a:xfrm>
            <a:off x="0" y="1189038"/>
            <a:ext cx="6096000" cy="5668962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E289BF-FC60-4B0A-9338-19DFADB75B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519" y="0"/>
            <a:ext cx="11002962" cy="1189038"/>
          </a:xfrm>
        </p:spPr>
        <p:txBody>
          <a:bodyPr>
            <a:normAutofit/>
          </a:bodyPr>
          <a:lstStyle>
            <a:lvl1pPr algn="ctr">
              <a:defRPr sz="3600" spc="3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DA91F3-AE43-4DDA-AB24-49CF87963D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9107" y="1827972"/>
            <a:ext cx="5157787" cy="494506"/>
          </a:xfrm>
        </p:spPr>
        <p:txBody>
          <a:bodyPr lIns="0" tIns="0" rIns="0" bIns="0" anchor="ctr"/>
          <a:lstStyle>
            <a:lvl1pPr marL="0" indent="0">
              <a:buNone/>
              <a:defRPr sz="2400" b="0" spc="60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A648F6-CDB4-4032-9F98-6ED11F9807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9107" y="2342356"/>
            <a:ext cx="5157787" cy="3684588"/>
          </a:xfrm>
        </p:spPr>
        <p:txBody>
          <a:bodyPr lIns="0" tIns="0" rIns="0" bIns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4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8F648F-0299-4352-914D-9ACEEF6FE5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65107" y="1827972"/>
            <a:ext cx="5183188" cy="494506"/>
          </a:xfrm>
        </p:spPr>
        <p:txBody>
          <a:bodyPr lIns="0" tIns="0" rIns="0" bIns="0" anchor="ctr"/>
          <a:lstStyle>
            <a:lvl1pPr marL="0" indent="0">
              <a:buNone/>
              <a:defRPr sz="2400" b="0" spc="60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215A19-FA39-4BD0-87C2-8DA3B8C587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65107" y="2342356"/>
            <a:ext cx="5183188" cy="3684588"/>
          </a:xfrm>
        </p:spPr>
        <p:txBody>
          <a:bodyPr lIns="0" tIns="0" rIns="0" bIns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4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19B710-B005-42F3-BB0B-EDD61A824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457843-7A19-4C1A-A6EB-82840DAE9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Shape 61">
            <a:extLst>
              <a:ext uri="{FF2B5EF4-FFF2-40B4-BE49-F238E27FC236}">
                <a16:creationId xmlns:a16="http://schemas.microsoft.com/office/drawing/2014/main" id="{675B8062-1FC4-4E68-B7AF-45AB92A9F7B4}"/>
              </a:ext>
            </a:extLst>
          </p:cNvPr>
          <p:cNvSpPr/>
          <p:nvPr userDrawn="1"/>
        </p:nvSpPr>
        <p:spPr>
          <a:xfrm>
            <a:off x="10848746" y="6460135"/>
            <a:ext cx="501740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Bebas"/>
              </a:rPr>
              <a:t>T15</a:t>
            </a:r>
          </a:p>
        </p:txBody>
      </p:sp>
    </p:spTree>
    <p:extLst>
      <p:ext uri="{BB962C8B-B14F-4D97-AF65-F5344CB8AC3E}">
        <p14:creationId xmlns:p14="http://schemas.microsoft.com/office/powerpoint/2010/main" val="41455920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1CCD8B1-7DA9-46E5-8EC4-7B1E0D7E9B20}"/>
              </a:ext>
            </a:extLst>
          </p:cNvPr>
          <p:cNvSpPr/>
          <p:nvPr userDrawn="1"/>
        </p:nvSpPr>
        <p:spPr>
          <a:xfrm>
            <a:off x="6084094" y="1189038"/>
            <a:ext cx="6107906" cy="5668962"/>
          </a:xfrm>
          <a:prstGeom prst="rect">
            <a:avLst/>
          </a:prstGeom>
          <a:gradFill>
            <a:gsLst>
              <a:gs pos="0">
                <a:srgbClr val="01023B">
                  <a:alpha val="80000"/>
                </a:srgbClr>
              </a:gs>
              <a:gs pos="100000">
                <a:srgbClr val="E99757">
                  <a:lumMod val="97000"/>
                  <a:lumOff val="3000"/>
                  <a:alpha val="80000"/>
                </a:srgbClr>
              </a:gs>
              <a:gs pos="50000">
                <a:srgbClr val="A53F52">
                  <a:alpha val="8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E18C59-4654-4610-A461-4DAD6B9AA844}"/>
              </a:ext>
            </a:extLst>
          </p:cNvPr>
          <p:cNvSpPr/>
          <p:nvPr userDrawn="1"/>
        </p:nvSpPr>
        <p:spPr>
          <a:xfrm>
            <a:off x="0" y="1189038"/>
            <a:ext cx="6096000" cy="5668962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E289BF-FC60-4B0A-9338-19DFADB75B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519" y="0"/>
            <a:ext cx="11002962" cy="1189038"/>
          </a:xfrm>
        </p:spPr>
        <p:txBody>
          <a:bodyPr>
            <a:normAutofit/>
          </a:bodyPr>
          <a:lstStyle>
            <a:lvl1pPr algn="ctr">
              <a:defRPr sz="3600" spc="3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19B710-B005-42F3-BB0B-EDD61A824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457843-7A19-4C1A-A6EB-82840DAE9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Shape 61">
            <a:extLst>
              <a:ext uri="{FF2B5EF4-FFF2-40B4-BE49-F238E27FC236}">
                <a16:creationId xmlns:a16="http://schemas.microsoft.com/office/drawing/2014/main" id="{675B8062-1FC4-4E68-B7AF-45AB92A9F7B4}"/>
              </a:ext>
            </a:extLst>
          </p:cNvPr>
          <p:cNvSpPr/>
          <p:nvPr userDrawn="1"/>
        </p:nvSpPr>
        <p:spPr>
          <a:xfrm>
            <a:off x="10848746" y="6446963"/>
            <a:ext cx="501740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Bebas"/>
              </a:rPr>
              <a:t>T15</a:t>
            </a:r>
            <a:endParaRPr lang="en-US" sz="2400" b="1" i="0" spc="0" dirty="0">
              <a:solidFill>
                <a:schemeClr val="bg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2B178DD2-BCD4-4E9E-8EAA-0A3AB74C61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4519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0B7D881D-13DE-4377-AA74-0EBFD9C992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5881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8473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0E18C59-4654-4610-A461-4DAD6B9AA844}"/>
              </a:ext>
            </a:extLst>
          </p:cNvPr>
          <p:cNvSpPr/>
          <p:nvPr userDrawn="1"/>
        </p:nvSpPr>
        <p:spPr>
          <a:xfrm>
            <a:off x="0" y="0"/>
            <a:ext cx="5032374" cy="6858000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E289BF-FC60-4B0A-9338-19DFADB75B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801277"/>
            <a:ext cx="3932238" cy="1583703"/>
          </a:xfrm>
        </p:spPr>
        <p:txBody>
          <a:bodyPr>
            <a:normAutofit/>
          </a:bodyPr>
          <a:lstStyle>
            <a:lvl1pPr algn="l">
              <a:defRPr sz="3600" spc="3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19B710-B005-42F3-BB0B-EDD61A824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457843-7A19-4C1A-A6EB-82840DAE9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1B8C1683-B5FA-422D-82FD-3E04C0D01A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480552"/>
            <a:ext cx="3932237" cy="3388435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64332CC6-AF18-49EE-9933-50E3E93F6B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801277"/>
            <a:ext cx="6565106" cy="505977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7941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0E18C59-4654-4610-A461-4DAD6B9AA844}"/>
              </a:ext>
            </a:extLst>
          </p:cNvPr>
          <p:cNvSpPr/>
          <p:nvPr userDrawn="1"/>
        </p:nvSpPr>
        <p:spPr>
          <a:xfrm>
            <a:off x="0" y="0"/>
            <a:ext cx="5032374" cy="6858000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E289BF-FC60-4B0A-9338-19DFADB75B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801277"/>
            <a:ext cx="3932238" cy="1583703"/>
          </a:xfrm>
        </p:spPr>
        <p:txBody>
          <a:bodyPr>
            <a:normAutofit/>
          </a:bodyPr>
          <a:lstStyle>
            <a:lvl1pPr algn="l">
              <a:defRPr sz="3600" spc="3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19B710-B005-42F3-BB0B-EDD61A824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457843-7A19-4C1A-A6EB-82840DAE9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73C3E625-3996-4407-8E4D-475EF610D9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84980"/>
            <a:ext cx="3932237" cy="348400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E87E45D5-103F-4407-822F-E7FAE02D6A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801277"/>
            <a:ext cx="6565106" cy="505977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6623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B0C003-2795-4473-BA28-C10CB4619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A626D5-ACB5-4E77-B485-5F611FBCF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4328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D712C6-2A37-4F08-AF12-D70F8C809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A626D5-ACB5-4E77-B485-5F611FBCF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9269" y="6468303"/>
            <a:ext cx="443948" cy="365125"/>
          </a:xfrm>
        </p:spPr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553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1219AD9-34B1-4C27-8648-E7D7C69C07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2365" y="3013675"/>
            <a:ext cx="10787270" cy="830649"/>
          </a:xfrm>
        </p:spPr>
        <p:txBody>
          <a:bodyPr anchor="ctr"/>
          <a:lstStyle>
            <a:lvl1pPr algn="ctr">
              <a:defRPr sz="6000" spc="3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40849B93-E2CE-4654-9EC7-7DFA141A55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470275" y="3890624"/>
            <a:ext cx="5251450" cy="365125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400" spc="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823031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242487 w 6096000"/>
              <a:gd name="connsiteY2" fmla="*/ 6833286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4242487" y="6833286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effectLst>
            <a:innerShdw blurRad="254000" dist="127000">
              <a:prstClr val="black">
                <a:alpha val="50000"/>
              </a:prstClr>
            </a:inn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209064"/>
            <a:ext cx="5251450" cy="365125"/>
          </a:xfr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4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ABA725B-4BCB-1D48-9C5D-46706B1871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520779"/>
            <a:ext cx="5251450" cy="1661297"/>
          </a:xfrm>
        </p:spPr>
        <p:txBody>
          <a:bodyPr anchor="ctr"/>
          <a:lstStyle>
            <a:lvl1pPr algn="l">
              <a:defRPr sz="6000" spc="300"/>
            </a:lvl1pPr>
          </a:lstStyle>
          <a:p>
            <a:r>
              <a:rPr lang="en-US" dirty="0"/>
              <a:t>CLICK TO 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528901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prstGeom prst="parallelogram">
            <a:avLst/>
          </a:prstGeom>
          <a:effectLst>
            <a:innerShdw blurRad="254000" dist="127000">
              <a:prstClr val="black">
                <a:alpha val="50000"/>
              </a:prstClr>
            </a:inn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230B2C-7250-4568-96CF-7E5A34B3CA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520779"/>
            <a:ext cx="5251450" cy="1661297"/>
          </a:xfrm>
        </p:spPr>
        <p:txBody>
          <a:bodyPr anchor="ctr"/>
          <a:lstStyle>
            <a:lvl1pPr algn="l">
              <a:defRPr sz="6000" spc="300"/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209064"/>
            <a:ext cx="5251450" cy="365125"/>
          </a:xfr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4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1152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Imag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92279" y="365125"/>
            <a:ext cx="4018722" cy="573989"/>
          </a:xfrm>
        </p:spPr>
        <p:txBody>
          <a:bodyPr lIns="0" rIns="0">
            <a:noAutofit/>
          </a:bodyPr>
          <a:lstStyle>
            <a:lvl1pPr algn="l">
              <a:defRPr sz="3200" spc="300"/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2279" y="1625512"/>
            <a:ext cx="4018722" cy="4636392"/>
          </a:xfrm>
        </p:spPr>
        <p:txBody>
          <a:bodyPr lIns="0" rIns="0">
            <a:normAutofit/>
          </a:bodyPr>
          <a:lstStyle>
            <a:lvl1pPr>
              <a:lnSpc>
                <a:spcPct val="150000"/>
              </a:lnSpc>
              <a:spcBef>
                <a:spcPts val="500"/>
              </a:spcBef>
              <a:defRPr sz="1600"/>
            </a:lvl1pPr>
            <a:lvl2pPr>
              <a:lnSpc>
                <a:spcPct val="150000"/>
              </a:lnSpc>
              <a:spcBef>
                <a:spcPts val="500"/>
              </a:spcBef>
              <a:defRPr sz="1400"/>
            </a:lvl2pPr>
            <a:lvl3pPr>
              <a:lnSpc>
                <a:spcPct val="150000"/>
              </a:lnSpc>
              <a:spcBef>
                <a:spcPts val="500"/>
              </a:spcBef>
              <a:defRPr sz="1400"/>
            </a:lvl3pPr>
            <a:lvl4pPr>
              <a:lnSpc>
                <a:spcPct val="150000"/>
              </a:lnSpc>
              <a:spcBef>
                <a:spcPts val="500"/>
              </a:spcBef>
              <a:defRPr sz="1200"/>
            </a:lvl4pPr>
            <a:lvl5pPr>
              <a:lnSpc>
                <a:spcPct val="150000"/>
              </a:lnSpc>
              <a:spcBef>
                <a:spcPts val="500"/>
              </a:spcBef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3" name="Picture Placeholder 52">
            <a:extLst>
              <a:ext uri="{FF2B5EF4-FFF2-40B4-BE49-F238E27FC236}">
                <a16:creationId xmlns:a16="http://schemas.microsoft.com/office/drawing/2014/main" id="{86917B65-8F50-454E-AF7E-D53FE2DE8F0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-19878"/>
            <a:ext cx="7406905" cy="6866810"/>
          </a:xfrm>
          <a:custGeom>
            <a:avLst/>
            <a:gdLst>
              <a:gd name="connsiteX0" fmla="*/ 1312985 w 5251939"/>
              <a:gd name="connsiteY0" fmla="*/ 0 h 4878432"/>
              <a:gd name="connsiteX1" fmla="*/ 1975340 w 5251939"/>
              <a:gd name="connsiteY1" fmla="*/ 0 h 4878432"/>
              <a:gd name="connsiteX2" fmla="*/ 1975340 w 5251939"/>
              <a:gd name="connsiteY2" fmla="*/ 982231 h 4878432"/>
              <a:gd name="connsiteX3" fmla="*/ 2648832 w 5251939"/>
              <a:gd name="connsiteY3" fmla="*/ 982231 h 4878432"/>
              <a:gd name="connsiteX4" fmla="*/ 2648832 w 5251939"/>
              <a:gd name="connsiteY4" fmla="*/ 1148083 h 4878432"/>
              <a:gd name="connsiteX5" fmla="*/ 3328771 w 5251939"/>
              <a:gd name="connsiteY5" fmla="*/ 1148083 h 4878432"/>
              <a:gd name="connsiteX6" fmla="*/ 3328771 w 5251939"/>
              <a:gd name="connsiteY6" fmla="*/ 0 h 4878432"/>
              <a:gd name="connsiteX7" fmla="*/ 4572000 w 5251939"/>
              <a:gd name="connsiteY7" fmla="*/ 0 h 4878432"/>
              <a:gd name="connsiteX8" fmla="*/ 4572000 w 5251939"/>
              <a:gd name="connsiteY8" fmla="*/ 1000460 h 4878432"/>
              <a:gd name="connsiteX9" fmla="*/ 5251939 w 5251939"/>
              <a:gd name="connsiteY9" fmla="*/ 1000460 h 4878432"/>
              <a:gd name="connsiteX10" fmla="*/ 5251939 w 5251939"/>
              <a:gd name="connsiteY10" fmla="*/ 4279967 h 4878432"/>
              <a:gd name="connsiteX11" fmla="*/ 4572000 w 5251939"/>
              <a:gd name="connsiteY11" fmla="*/ 4279967 h 4878432"/>
              <a:gd name="connsiteX12" fmla="*/ 4572000 w 5251939"/>
              <a:gd name="connsiteY12" fmla="*/ 4878432 h 4878432"/>
              <a:gd name="connsiteX13" fmla="*/ 4570834 w 5251939"/>
              <a:gd name="connsiteY13" fmla="*/ 4878432 h 4878432"/>
              <a:gd name="connsiteX14" fmla="*/ 4570834 w 5251939"/>
              <a:gd name="connsiteY14" fmla="*/ 3563909 h 4878432"/>
              <a:gd name="connsiteX15" fmla="*/ 3890895 w 5251939"/>
              <a:gd name="connsiteY15" fmla="*/ 3563909 h 4878432"/>
              <a:gd name="connsiteX16" fmla="*/ 3890895 w 5251939"/>
              <a:gd name="connsiteY16" fmla="*/ 4878432 h 4878432"/>
              <a:gd name="connsiteX17" fmla="*/ 3297114 w 5251939"/>
              <a:gd name="connsiteY17" fmla="*/ 4878432 h 4878432"/>
              <a:gd name="connsiteX18" fmla="*/ 3297114 w 5251939"/>
              <a:gd name="connsiteY18" fmla="*/ 3911406 h 4878432"/>
              <a:gd name="connsiteX19" fmla="*/ 2617175 w 5251939"/>
              <a:gd name="connsiteY19" fmla="*/ 3911406 h 4878432"/>
              <a:gd name="connsiteX20" fmla="*/ 2617175 w 5251939"/>
              <a:gd name="connsiteY20" fmla="*/ 4324451 h 4878432"/>
              <a:gd name="connsiteX21" fmla="*/ 1968893 w 5251939"/>
              <a:gd name="connsiteY21" fmla="*/ 4324451 h 4878432"/>
              <a:gd name="connsiteX22" fmla="*/ 1968893 w 5251939"/>
              <a:gd name="connsiteY22" fmla="*/ 4878432 h 4878432"/>
              <a:gd name="connsiteX23" fmla="*/ 1312985 w 5251939"/>
              <a:gd name="connsiteY23" fmla="*/ 4878432 h 4878432"/>
              <a:gd name="connsiteX24" fmla="*/ 1312985 w 5251939"/>
              <a:gd name="connsiteY24" fmla="*/ 4324451 h 4878432"/>
              <a:gd name="connsiteX25" fmla="*/ 642230 w 5251939"/>
              <a:gd name="connsiteY25" fmla="*/ 4324451 h 4878432"/>
              <a:gd name="connsiteX26" fmla="*/ 642230 w 5251939"/>
              <a:gd name="connsiteY26" fmla="*/ 3624890 h 4878432"/>
              <a:gd name="connsiteX27" fmla="*/ 0 w 5251939"/>
              <a:gd name="connsiteY27" fmla="*/ 3624890 h 4878432"/>
              <a:gd name="connsiteX28" fmla="*/ 0 w 5251939"/>
              <a:gd name="connsiteY28" fmla="*/ 375409 h 4878432"/>
              <a:gd name="connsiteX29" fmla="*/ 633046 w 5251939"/>
              <a:gd name="connsiteY29" fmla="*/ 375409 h 4878432"/>
              <a:gd name="connsiteX30" fmla="*/ 633046 w 5251939"/>
              <a:gd name="connsiteY30" fmla="*/ 1379096 h 4878432"/>
              <a:gd name="connsiteX31" fmla="*/ 1312985 w 5251939"/>
              <a:gd name="connsiteY31" fmla="*/ 1379096 h 4878432"/>
              <a:gd name="connsiteX0" fmla="*/ 1312985 w 5251939"/>
              <a:gd name="connsiteY0" fmla="*/ 0 h 4878432"/>
              <a:gd name="connsiteX1" fmla="*/ 1975340 w 5251939"/>
              <a:gd name="connsiteY1" fmla="*/ 0 h 4878432"/>
              <a:gd name="connsiteX2" fmla="*/ 1975340 w 5251939"/>
              <a:gd name="connsiteY2" fmla="*/ 982231 h 4878432"/>
              <a:gd name="connsiteX3" fmla="*/ 2648832 w 5251939"/>
              <a:gd name="connsiteY3" fmla="*/ 982231 h 4878432"/>
              <a:gd name="connsiteX4" fmla="*/ 2648832 w 5251939"/>
              <a:gd name="connsiteY4" fmla="*/ 1148083 h 4878432"/>
              <a:gd name="connsiteX5" fmla="*/ 3328771 w 5251939"/>
              <a:gd name="connsiteY5" fmla="*/ 1148083 h 4878432"/>
              <a:gd name="connsiteX6" fmla="*/ 3328771 w 5251939"/>
              <a:gd name="connsiteY6" fmla="*/ 0 h 4878432"/>
              <a:gd name="connsiteX7" fmla="*/ 4572000 w 5251939"/>
              <a:gd name="connsiteY7" fmla="*/ 0 h 4878432"/>
              <a:gd name="connsiteX8" fmla="*/ 4572000 w 5251939"/>
              <a:gd name="connsiteY8" fmla="*/ 1000460 h 4878432"/>
              <a:gd name="connsiteX9" fmla="*/ 5251939 w 5251939"/>
              <a:gd name="connsiteY9" fmla="*/ 1000460 h 4878432"/>
              <a:gd name="connsiteX10" fmla="*/ 5251939 w 5251939"/>
              <a:gd name="connsiteY10" fmla="*/ 4279967 h 4878432"/>
              <a:gd name="connsiteX11" fmla="*/ 4572000 w 5251939"/>
              <a:gd name="connsiteY11" fmla="*/ 4279967 h 4878432"/>
              <a:gd name="connsiteX12" fmla="*/ 4572000 w 5251939"/>
              <a:gd name="connsiteY12" fmla="*/ 4878432 h 4878432"/>
              <a:gd name="connsiteX13" fmla="*/ 4570834 w 5251939"/>
              <a:gd name="connsiteY13" fmla="*/ 3563909 h 4878432"/>
              <a:gd name="connsiteX14" fmla="*/ 3890895 w 5251939"/>
              <a:gd name="connsiteY14" fmla="*/ 3563909 h 4878432"/>
              <a:gd name="connsiteX15" fmla="*/ 3890895 w 5251939"/>
              <a:gd name="connsiteY15" fmla="*/ 4878432 h 4878432"/>
              <a:gd name="connsiteX16" fmla="*/ 3297114 w 5251939"/>
              <a:gd name="connsiteY16" fmla="*/ 4878432 h 4878432"/>
              <a:gd name="connsiteX17" fmla="*/ 3297114 w 5251939"/>
              <a:gd name="connsiteY17" fmla="*/ 3911406 h 4878432"/>
              <a:gd name="connsiteX18" fmla="*/ 2617175 w 5251939"/>
              <a:gd name="connsiteY18" fmla="*/ 3911406 h 4878432"/>
              <a:gd name="connsiteX19" fmla="*/ 2617175 w 5251939"/>
              <a:gd name="connsiteY19" fmla="*/ 4324451 h 4878432"/>
              <a:gd name="connsiteX20" fmla="*/ 1968893 w 5251939"/>
              <a:gd name="connsiteY20" fmla="*/ 4324451 h 4878432"/>
              <a:gd name="connsiteX21" fmla="*/ 1968893 w 5251939"/>
              <a:gd name="connsiteY21" fmla="*/ 4878432 h 4878432"/>
              <a:gd name="connsiteX22" fmla="*/ 1312985 w 5251939"/>
              <a:gd name="connsiteY22" fmla="*/ 4878432 h 4878432"/>
              <a:gd name="connsiteX23" fmla="*/ 1312985 w 5251939"/>
              <a:gd name="connsiteY23" fmla="*/ 4324451 h 4878432"/>
              <a:gd name="connsiteX24" fmla="*/ 642230 w 5251939"/>
              <a:gd name="connsiteY24" fmla="*/ 4324451 h 4878432"/>
              <a:gd name="connsiteX25" fmla="*/ 642230 w 5251939"/>
              <a:gd name="connsiteY25" fmla="*/ 3624890 h 4878432"/>
              <a:gd name="connsiteX26" fmla="*/ 0 w 5251939"/>
              <a:gd name="connsiteY26" fmla="*/ 3624890 h 4878432"/>
              <a:gd name="connsiteX27" fmla="*/ 0 w 5251939"/>
              <a:gd name="connsiteY27" fmla="*/ 375409 h 4878432"/>
              <a:gd name="connsiteX28" fmla="*/ 633046 w 5251939"/>
              <a:gd name="connsiteY28" fmla="*/ 375409 h 4878432"/>
              <a:gd name="connsiteX29" fmla="*/ 633046 w 5251939"/>
              <a:gd name="connsiteY29" fmla="*/ 1379096 h 4878432"/>
              <a:gd name="connsiteX30" fmla="*/ 1312985 w 5251939"/>
              <a:gd name="connsiteY30" fmla="*/ 1379096 h 4878432"/>
              <a:gd name="connsiteX31" fmla="*/ 1312985 w 5251939"/>
              <a:gd name="connsiteY31" fmla="*/ 0 h 4878432"/>
              <a:gd name="connsiteX0" fmla="*/ 1312985 w 5251939"/>
              <a:gd name="connsiteY0" fmla="*/ 0 h 4878432"/>
              <a:gd name="connsiteX1" fmla="*/ 1975340 w 5251939"/>
              <a:gd name="connsiteY1" fmla="*/ 0 h 4878432"/>
              <a:gd name="connsiteX2" fmla="*/ 1975340 w 5251939"/>
              <a:gd name="connsiteY2" fmla="*/ 982231 h 4878432"/>
              <a:gd name="connsiteX3" fmla="*/ 2648832 w 5251939"/>
              <a:gd name="connsiteY3" fmla="*/ 982231 h 4878432"/>
              <a:gd name="connsiteX4" fmla="*/ 2648832 w 5251939"/>
              <a:gd name="connsiteY4" fmla="*/ 1148083 h 4878432"/>
              <a:gd name="connsiteX5" fmla="*/ 3328771 w 5251939"/>
              <a:gd name="connsiteY5" fmla="*/ 1148083 h 4878432"/>
              <a:gd name="connsiteX6" fmla="*/ 3328771 w 5251939"/>
              <a:gd name="connsiteY6" fmla="*/ 0 h 4878432"/>
              <a:gd name="connsiteX7" fmla="*/ 4572000 w 5251939"/>
              <a:gd name="connsiteY7" fmla="*/ 0 h 4878432"/>
              <a:gd name="connsiteX8" fmla="*/ 4572000 w 5251939"/>
              <a:gd name="connsiteY8" fmla="*/ 1000460 h 4878432"/>
              <a:gd name="connsiteX9" fmla="*/ 5251939 w 5251939"/>
              <a:gd name="connsiteY9" fmla="*/ 1000460 h 4878432"/>
              <a:gd name="connsiteX10" fmla="*/ 5251939 w 5251939"/>
              <a:gd name="connsiteY10" fmla="*/ 4279967 h 4878432"/>
              <a:gd name="connsiteX11" fmla="*/ 4572000 w 5251939"/>
              <a:gd name="connsiteY11" fmla="*/ 4279967 h 4878432"/>
              <a:gd name="connsiteX12" fmla="*/ 4570834 w 5251939"/>
              <a:gd name="connsiteY12" fmla="*/ 3563909 h 4878432"/>
              <a:gd name="connsiteX13" fmla="*/ 3890895 w 5251939"/>
              <a:gd name="connsiteY13" fmla="*/ 3563909 h 4878432"/>
              <a:gd name="connsiteX14" fmla="*/ 3890895 w 5251939"/>
              <a:gd name="connsiteY14" fmla="*/ 4878432 h 4878432"/>
              <a:gd name="connsiteX15" fmla="*/ 3297114 w 5251939"/>
              <a:gd name="connsiteY15" fmla="*/ 4878432 h 4878432"/>
              <a:gd name="connsiteX16" fmla="*/ 3297114 w 5251939"/>
              <a:gd name="connsiteY16" fmla="*/ 3911406 h 4878432"/>
              <a:gd name="connsiteX17" fmla="*/ 2617175 w 5251939"/>
              <a:gd name="connsiteY17" fmla="*/ 3911406 h 4878432"/>
              <a:gd name="connsiteX18" fmla="*/ 2617175 w 5251939"/>
              <a:gd name="connsiteY18" fmla="*/ 4324451 h 4878432"/>
              <a:gd name="connsiteX19" fmla="*/ 1968893 w 5251939"/>
              <a:gd name="connsiteY19" fmla="*/ 4324451 h 4878432"/>
              <a:gd name="connsiteX20" fmla="*/ 1968893 w 5251939"/>
              <a:gd name="connsiteY20" fmla="*/ 4878432 h 4878432"/>
              <a:gd name="connsiteX21" fmla="*/ 1312985 w 5251939"/>
              <a:gd name="connsiteY21" fmla="*/ 4878432 h 4878432"/>
              <a:gd name="connsiteX22" fmla="*/ 1312985 w 5251939"/>
              <a:gd name="connsiteY22" fmla="*/ 4324451 h 4878432"/>
              <a:gd name="connsiteX23" fmla="*/ 642230 w 5251939"/>
              <a:gd name="connsiteY23" fmla="*/ 4324451 h 4878432"/>
              <a:gd name="connsiteX24" fmla="*/ 642230 w 5251939"/>
              <a:gd name="connsiteY24" fmla="*/ 3624890 h 4878432"/>
              <a:gd name="connsiteX25" fmla="*/ 0 w 5251939"/>
              <a:gd name="connsiteY25" fmla="*/ 3624890 h 4878432"/>
              <a:gd name="connsiteX26" fmla="*/ 0 w 5251939"/>
              <a:gd name="connsiteY26" fmla="*/ 375409 h 4878432"/>
              <a:gd name="connsiteX27" fmla="*/ 633046 w 5251939"/>
              <a:gd name="connsiteY27" fmla="*/ 375409 h 4878432"/>
              <a:gd name="connsiteX28" fmla="*/ 633046 w 5251939"/>
              <a:gd name="connsiteY28" fmla="*/ 1379096 h 4878432"/>
              <a:gd name="connsiteX29" fmla="*/ 1312985 w 5251939"/>
              <a:gd name="connsiteY29" fmla="*/ 1379096 h 4878432"/>
              <a:gd name="connsiteX30" fmla="*/ 1312985 w 5251939"/>
              <a:gd name="connsiteY30" fmla="*/ 0 h 4878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5251939" h="4878432">
                <a:moveTo>
                  <a:pt x="1312985" y="0"/>
                </a:moveTo>
                <a:lnTo>
                  <a:pt x="1975340" y="0"/>
                </a:lnTo>
                <a:lnTo>
                  <a:pt x="1975340" y="982231"/>
                </a:lnTo>
                <a:lnTo>
                  <a:pt x="2648832" y="982231"/>
                </a:lnTo>
                <a:lnTo>
                  <a:pt x="2648832" y="1148083"/>
                </a:lnTo>
                <a:lnTo>
                  <a:pt x="3328771" y="1148083"/>
                </a:lnTo>
                <a:lnTo>
                  <a:pt x="3328771" y="0"/>
                </a:lnTo>
                <a:lnTo>
                  <a:pt x="4572000" y="0"/>
                </a:lnTo>
                <a:lnTo>
                  <a:pt x="4572000" y="1000460"/>
                </a:lnTo>
                <a:lnTo>
                  <a:pt x="5251939" y="1000460"/>
                </a:lnTo>
                <a:lnTo>
                  <a:pt x="5251939" y="4279967"/>
                </a:lnTo>
                <a:lnTo>
                  <a:pt x="4572000" y="4279967"/>
                </a:lnTo>
                <a:cubicBezTo>
                  <a:pt x="4571611" y="4041281"/>
                  <a:pt x="4571223" y="3802595"/>
                  <a:pt x="4570834" y="3563909"/>
                </a:cubicBezTo>
                <a:lnTo>
                  <a:pt x="3890895" y="3563909"/>
                </a:lnTo>
                <a:lnTo>
                  <a:pt x="3890895" y="4878432"/>
                </a:lnTo>
                <a:lnTo>
                  <a:pt x="3297114" y="4878432"/>
                </a:lnTo>
                <a:lnTo>
                  <a:pt x="3297114" y="3911406"/>
                </a:lnTo>
                <a:lnTo>
                  <a:pt x="2617175" y="3911406"/>
                </a:lnTo>
                <a:lnTo>
                  <a:pt x="2617175" y="4324451"/>
                </a:lnTo>
                <a:lnTo>
                  <a:pt x="1968893" y="4324451"/>
                </a:lnTo>
                <a:lnTo>
                  <a:pt x="1968893" y="4878432"/>
                </a:lnTo>
                <a:lnTo>
                  <a:pt x="1312985" y="4878432"/>
                </a:lnTo>
                <a:lnTo>
                  <a:pt x="1312985" y="4324451"/>
                </a:lnTo>
                <a:lnTo>
                  <a:pt x="642230" y="4324451"/>
                </a:lnTo>
                <a:lnTo>
                  <a:pt x="642230" y="3624890"/>
                </a:lnTo>
                <a:lnTo>
                  <a:pt x="0" y="3624890"/>
                </a:lnTo>
                <a:lnTo>
                  <a:pt x="0" y="375409"/>
                </a:lnTo>
                <a:lnTo>
                  <a:pt x="633046" y="375409"/>
                </a:lnTo>
                <a:lnTo>
                  <a:pt x="633046" y="1379096"/>
                </a:lnTo>
                <a:lnTo>
                  <a:pt x="1312985" y="1379096"/>
                </a:lnTo>
                <a:lnTo>
                  <a:pt x="1312985" y="0"/>
                </a:lnTo>
                <a:close/>
              </a:path>
            </a:pathLst>
          </a:custGeom>
          <a:effectLst>
            <a:innerShdw blurRad="254000" dist="127000">
              <a:prstClr val="black">
                <a:alpha val="50000"/>
              </a:prstClr>
            </a:inn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8" name="Text Placeholder 2">
            <a:extLst>
              <a:ext uri="{FF2B5EF4-FFF2-40B4-BE49-F238E27FC236}">
                <a16:creationId xmlns:a16="http://schemas.microsoft.com/office/drawing/2014/main" id="{75065C5E-8027-4266-B6BE-BA117C6F7ACA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7819116" y="1003687"/>
            <a:ext cx="3991884" cy="407670"/>
          </a:xfrm>
        </p:spPr>
        <p:txBody>
          <a:bodyPr lIns="0" rIns="0" anchor="ctr">
            <a:noAutofit/>
          </a:bodyPr>
          <a:lstStyle>
            <a:lvl1pPr marL="0" indent="0">
              <a:buNone/>
              <a:defRPr sz="20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59" name="Slide Number Placeholder 5">
            <a:extLst>
              <a:ext uri="{FF2B5EF4-FFF2-40B4-BE49-F238E27FC236}">
                <a16:creationId xmlns:a16="http://schemas.microsoft.com/office/drawing/2014/main" id="{3DEB48E0-328C-45EE-A8BD-90E6AB2610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96809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8F64841-5495-4B23-A74E-409C28CB7AC1}"/>
              </a:ext>
            </a:extLst>
          </p:cNvPr>
          <p:cNvSpPr/>
          <p:nvPr userDrawn="1"/>
        </p:nvSpPr>
        <p:spPr>
          <a:xfrm>
            <a:off x="7415213" y="0"/>
            <a:ext cx="4776787" cy="6846932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92279" y="365125"/>
            <a:ext cx="4018722" cy="573989"/>
          </a:xfrm>
        </p:spPr>
        <p:txBody>
          <a:bodyPr lIns="0" rIns="0" anchor="ctr">
            <a:noAutofit/>
          </a:bodyPr>
          <a:lstStyle>
            <a:lvl1pPr algn="l">
              <a:defRPr sz="3200" spc="3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2279" y="1625512"/>
            <a:ext cx="4018722" cy="4636392"/>
          </a:xfrm>
        </p:spPr>
        <p:txBody>
          <a:bodyPr lIns="0" rIns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4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CAAB964-0A56-4842-AA82-7610F726CD14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7819116" y="1003687"/>
            <a:ext cx="3991884" cy="407670"/>
          </a:xfrm>
        </p:spPr>
        <p:txBody>
          <a:bodyPr lIns="0" rIns="0" anchor="ctr">
            <a:noAutofit/>
          </a:bodyPr>
          <a:lstStyle>
            <a:lvl1pPr marL="0" indent="0">
              <a:buNone/>
              <a:defRPr sz="2000" spc="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483349C3-B089-45CF-9643-0D25E709663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0" y="0"/>
            <a:ext cx="7415213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7D247BC-E419-4355-8738-B9CE5CA19B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Shape 61">
            <a:extLst>
              <a:ext uri="{FF2B5EF4-FFF2-40B4-BE49-F238E27FC236}">
                <a16:creationId xmlns:a16="http://schemas.microsoft.com/office/drawing/2014/main" id="{649B49FF-0FAA-4E6C-820C-B1F434911FDC}"/>
              </a:ext>
            </a:extLst>
          </p:cNvPr>
          <p:cNvSpPr/>
          <p:nvPr userDrawn="1"/>
        </p:nvSpPr>
        <p:spPr>
          <a:xfrm>
            <a:off x="11629890" y="0"/>
            <a:ext cx="501740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Bebas"/>
              </a:rPr>
              <a:t>T15</a:t>
            </a:r>
            <a:endParaRPr lang="en-US" sz="2400" b="1" i="0" spc="0" dirty="0">
              <a:solidFill>
                <a:schemeClr val="bg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26769575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7754" y="365125"/>
            <a:ext cx="6043246" cy="573989"/>
          </a:xfrm>
        </p:spPr>
        <p:txBody>
          <a:bodyPr anchor="ctr">
            <a:noAutofit/>
          </a:bodyPr>
          <a:lstStyle>
            <a:lvl1pPr algn="l">
              <a:defRPr sz="3600" spc="300"/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7754" y="1625512"/>
            <a:ext cx="6043246" cy="4636392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600"/>
            </a:lvl1pPr>
            <a:lvl2pPr>
              <a:lnSpc>
                <a:spcPct val="150000"/>
              </a:lnSpc>
              <a:defRPr sz="1400"/>
            </a:lvl2pPr>
            <a:lvl3pPr>
              <a:lnSpc>
                <a:spcPct val="150000"/>
              </a:lnSpc>
              <a:defRPr sz="1400"/>
            </a:lvl3pPr>
            <a:lvl4pPr>
              <a:lnSpc>
                <a:spcPct val="150000"/>
              </a:lnSpc>
              <a:defRPr sz="1200"/>
            </a:lvl4pPr>
            <a:lvl5pPr>
              <a:lnSpc>
                <a:spcPct val="150000"/>
              </a:lnSpc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CAAB964-0A56-4842-AA82-7610F726CD14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5767754" y="1003687"/>
            <a:ext cx="6043246" cy="365125"/>
          </a:xfrm>
        </p:spPr>
        <p:txBody>
          <a:bodyPr anchor="ctr">
            <a:noAutofit/>
          </a:bodyPr>
          <a:lstStyle>
            <a:lvl1pPr marL="0" indent="0">
              <a:buNone/>
              <a:defRPr sz="20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46932"/>
          </a:xfrm>
          <a:effectLst>
            <a:innerShdw blurRad="254000" dist="127000">
              <a:prstClr val="black">
                <a:alpha val="50000"/>
              </a:prstClr>
            </a:inn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8327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40849B93-E2CE-4654-9EC7-7DFA141A55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904689" y="5038489"/>
            <a:ext cx="5933872" cy="365125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400" spc="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7E94348-3BFC-4B39-9C3B-628E777B98F4}"/>
              </a:ext>
            </a:extLst>
          </p:cNvPr>
          <p:cNvSpPr/>
          <p:nvPr userDrawn="1"/>
        </p:nvSpPr>
        <p:spPr>
          <a:xfrm>
            <a:off x="0" y="0"/>
            <a:ext cx="6107906" cy="6858000"/>
          </a:xfrm>
          <a:custGeom>
            <a:avLst/>
            <a:gdLst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6107906 w 6107906"/>
              <a:gd name="connsiteY2" fmla="*/ 6858000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4233386 w 6107906"/>
              <a:gd name="connsiteY2" fmla="*/ 6858000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4593309 w 6107906"/>
              <a:gd name="connsiteY2" fmla="*/ 6848272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  <a:gd name="connsiteX0" fmla="*/ 1517515 w 6107906"/>
              <a:gd name="connsiteY0" fmla="*/ 0 h 6858000"/>
              <a:gd name="connsiteX1" fmla="*/ 6107906 w 6107906"/>
              <a:gd name="connsiteY1" fmla="*/ 0 h 6858000"/>
              <a:gd name="connsiteX2" fmla="*/ 4593309 w 6107906"/>
              <a:gd name="connsiteY2" fmla="*/ 6848272 h 6858000"/>
              <a:gd name="connsiteX3" fmla="*/ 0 w 6107906"/>
              <a:gd name="connsiteY3" fmla="*/ 6858000 h 6858000"/>
              <a:gd name="connsiteX4" fmla="*/ 1517515 w 610790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7906" h="6858000">
                <a:moveTo>
                  <a:pt x="1517515" y="0"/>
                </a:moveTo>
                <a:lnTo>
                  <a:pt x="6107906" y="0"/>
                </a:lnTo>
                <a:lnTo>
                  <a:pt x="4593309" y="6848272"/>
                </a:lnTo>
                <a:lnTo>
                  <a:pt x="0" y="6858000"/>
                </a:lnTo>
                <a:lnTo>
                  <a:pt x="1517515" y="0"/>
                </a:lnTo>
                <a:close/>
              </a:path>
            </a:pathLst>
          </a:custGeom>
          <a:gradFill>
            <a:gsLst>
              <a:gs pos="0">
                <a:srgbClr val="01023B">
                  <a:alpha val="80000"/>
                </a:srgbClr>
              </a:gs>
              <a:gs pos="100000">
                <a:srgbClr val="E99757">
                  <a:lumMod val="97000"/>
                  <a:lumOff val="3000"/>
                  <a:alpha val="80000"/>
                </a:srgbClr>
              </a:gs>
              <a:gs pos="50000">
                <a:srgbClr val="A53F52">
                  <a:alpha val="8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1219AD9-34B1-4C27-8648-E7D7C69C07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04689" y="1546699"/>
            <a:ext cx="5933872" cy="3491790"/>
          </a:xfrm>
        </p:spPr>
        <p:txBody>
          <a:bodyPr anchor="ctr"/>
          <a:lstStyle>
            <a:lvl1pPr algn="ctr">
              <a:defRPr sz="6000" b="1" spc="3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12573122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AB66B20-A484-4A16-A015-2118F9AF2101}"/>
              </a:ext>
            </a:extLst>
          </p:cNvPr>
          <p:cNvSpPr/>
          <p:nvPr userDrawn="1"/>
        </p:nvSpPr>
        <p:spPr>
          <a:xfrm>
            <a:off x="0" y="0"/>
            <a:ext cx="6107906" cy="6858000"/>
          </a:xfrm>
          <a:custGeom>
            <a:avLst/>
            <a:gdLst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6107906 w 6107906"/>
              <a:gd name="connsiteY2" fmla="*/ 6858000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4233386 w 6107906"/>
              <a:gd name="connsiteY2" fmla="*/ 6858000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7906" h="6858000">
                <a:moveTo>
                  <a:pt x="0" y="0"/>
                </a:moveTo>
                <a:lnTo>
                  <a:pt x="6107906" y="0"/>
                </a:lnTo>
                <a:lnTo>
                  <a:pt x="4233386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1023B">
                  <a:alpha val="80000"/>
                </a:srgbClr>
              </a:gs>
              <a:gs pos="100000">
                <a:srgbClr val="E99757">
                  <a:lumMod val="97000"/>
                  <a:lumOff val="3000"/>
                  <a:alpha val="80000"/>
                </a:srgbClr>
              </a:gs>
              <a:gs pos="50000">
                <a:srgbClr val="A53F52">
                  <a:alpha val="8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209064"/>
            <a:ext cx="5251450" cy="365125"/>
          </a:xfr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4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ABA725B-4BCB-1D48-9C5D-46706B1871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520779"/>
            <a:ext cx="5251450" cy="1661297"/>
          </a:xfrm>
        </p:spPr>
        <p:txBody>
          <a:bodyPr anchor="ctr"/>
          <a:lstStyle>
            <a:lvl1pPr algn="l">
              <a:defRPr sz="6000" spc="300"/>
            </a:lvl1pPr>
          </a:lstStyle>
          <a:p>
            <a:r>
              <a:rPr lang="en-US" dirty="0"/>
              <a:t>CLICK TO 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24573508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05F96C-D634-4A69-95EC-3D002BD68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365125"/>
            <a:ext cx="11002962" cy="823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757E98-D0FB-43E3-98BC-711F6A2F5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519" y="1365813"/>
            <a:ext cx="10989920" cy="4811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65B72-2E86-4BA3-94F2-3ADFA40B7A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1F3FD-3DB9-46B7-85E1-E8B8878A40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Shape 61">
            <a:extLst>
              <a:ext uri="{FF2B5EF4-FFF2-40B4-BE49-F238E27FC236}">
                <a16:creationId xmlns:a16="http://schemas.microsoft.com/office/drawing/2014/main" id="{0A2ACE11-44E0-44ED-AA10-CB0B57204E89}"/>
              </a:ext>
            </a:extLst>
          </p:cNvPr>
          <p:cNvSpPr/>
          <p:nvPr userDrawn="1"/>
        </p:nvSpPr>
        <p:spPr>
          <a:xfrm>
            <a:off x="11597481" y="19556"/>
            <a:ext cx="501740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 smtClean="0">
                <a:solidFill>
                  <a:srgbClr val="2C2153"/>
                </a:solidFill>
                <a:latin typeface="+mn-lt"/>
                <a:ea typeface="+mn-ea"/>
                <a:cs typeface="+mn-cs"/>
                <a:sym typeface="Bebas"/>
              </a:rPr>
              <a:t>T15</a:t>
            </a:r>
          </a:p>
        </p:txBody>
      </p:sp>
    </p:spTree>
    <p:extLst>
      <p:ext uri="{BB962C8B-B14F-4D97-AF65-F5344CB8AC3E}">
        <p14:creationId xmlns:p14="http://schemas.microsoft.com/office/powerpoint/2010/main" val="692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67" r:id="rId2"/>
    <p:sldLayoutId id="2147483651" r:id="rId3"/>
    <p:sldLayoutId id="2147483668" r:id="rId4"/>
    <p:sldLayoutId id="2147483660" r:id="rId5"/>
    <p:sldLayoutId id="2147483664" r:id="rId6"/>
    <p:sldLayoutId id="2147483661" r:id="rId7"/>
    <p:sldLayoutId id="2147483674" r:id="rId8"/>
    <p:sldLayoutId id="2147483675" r:id="rId9"/>
    <p:sldLayoutId id="2147483673" r:id="rId10"/>
    <p:sldLayoutId id="2147483653" r:id="rId11"/>
    <p:sldLayoutId id="2147483670" r:id="rId12"/>
    <p:sldLayoutId id="2147483671" r:id="rId13"/>
    <p:sldLayoutId id="2147483672" r:id="rId14"/>
    <p:sldLayoutId id="2147483655" r:id="rId15"/>
    <p:sldLayoutId id="2147483666" r:id="rId16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lnSpc>
          <a:spcPct val="10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Abstract Coding&#10;">
            <a:extLst>
              <a:ext uri="{FF2B5EF4-FFF2-40B4-BE49-F238E27FC236}">
                <a16:creationId xmlns:a16="http://schemas.microsoft.com/office/drawing/2014/main" id="{5F76566E-36EF-4E0C-8563-ABC2D25923B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687D26E-D67A-4318-AAB1-DCEAA89EEB2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0" y="0"/>
            <a:ext cx="6096000" cy="688271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2734962 w 6096000"/>
              <a:gd name="connsiteY2" fmla="*/ 6808573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82714"/>
              <a:gd name="connsiteX1" fmla="*/ 6096000 w 6096000"/>
              <a:gd name="connsiteY1" fmla="*/ 0 h 6882714"/>
              <a:gd name="connsiteX2" fmla="*/ 4242486 w 6096000"/>
              <a:gd name="connsiteY2" fmla="*/ 6882714 h 6882714"/>
              <a:gd name="connsiteX3" fmla="*/ 0 w 6096000"/>
              <a:gd name="connsiteY3" fmla="*/ 6858000 h 6882714"/>
              <a:gd name="connsiteX4" fmla="*/ 0 w 6096000"/>
              <a:gd name="connsiteY4" fmla="*/ 0 h 6882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82714">
                <a:moveTo>
                  <a:pt x="0" y="0"/>
                </a:moveTo>
                <a:lnTo>
                  <a:pt x="6096000" y="0"/>
                </a:lnTo>
                <a:lnTo>
                  <a:pt x="4242486" y="6882714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01023B">
                  <a:alpha val="70000"/>
                </a:srgbClr>
              </a:gs>
              <a:gs pos="100000">
                <a:srgbClr val="E99757">
                  <a:alpha val="70000"/>
                </a:srgbClr>
              </a:gs>
              <a:gs pos="50000">
                <a:srgbClr val="A53F52">
                  <a:alpha val="70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D24B42B-925B-494C-A986-BD85E8117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0688" y="1257300"/>
            <a:ext cx="6272212" cy="1824638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>
                <a:solidFill>
                  <a:schemeClr val="bg2">
                    <a:lumMod val="25000"/>
                  </a:schemeClr>
                </a:solidFill>
              </a:rPr>
              <a:t>Track &amp; manage Samsung smartphone samples at retail shops</a:t>
            </a:r>
          </a:p>
        </p:txBody>
      </p:sp>
      <p:sp>
        <p:nvSpPr>
          <p:cNvPr id="2094" name="Slide Number Placeholder 2093">
            <a:extLst>
              <a:ext uri="{FF2B5EF4-FFF2-40B4-BE49-F238E27FC236}">
                <a16:creationId xmlns:a16="http://schemas.microsoft.com/office/drawing/2014/main" id="{5DA62994-769D-4C19-BB0A-5144E0A5C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600824" y="3281601"/>
            <a:ext cx="466725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Nhóm T15:</a:t>
            </a:r>
          </a:p>
          <a:p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800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Vương Tùng Dương</a:t>
            </a:r>
          </a:p>
          <a:p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800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Trần Đại Hiệp</a:t>
            </a:r>
          </a:p>
        </p:txBody>
      </p:sp>
      <p:sp>
        <p:nvSpPr>
          <p:cNvPr id="8" name="Rectangle 7"/>
          <p:cNvSpPr/>
          <p:nvPr/>
        </p:nvSpPr>
        <p:spPr>
          <a:xfrm>
            <a:off x="6605587" y="4866258"/>
            <a:ext cx="466725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Mentor</a:t>
            </a:r>
            <a:r>
              <a:rPr lang="en-US" sz="32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sz="3200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3200" dirty="0" err="1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Bùi</a:t>
            </a:r>
            <a:r>
              <a:rPr lang="en-US" sz="3200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Văn</a:t>
            </a:r>
            <a:r>
              <a:rPr lang="en-US" sz="3200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Tỉnh</a:t>
            </a:r>
          </a:p>
          <a:p>
            <a:r>
              <a:rPr lang="en-US" sz="3200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3200" dirty="0" err="1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Vũ</a:t>
            </a:r>
            <a:r>
              <a:rPr lang="en-US" sz="3200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Văn</a:t>
            </a:r>
            <a:r>
              <a:rPr lang="en-US" sz="3200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Thái</a:t>
            </a:r>
            <a:endParaRPr lang="en-US" sz="32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8503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2</a:t>
            </a:fld>
            <a:endParaRPr lang="en-US" dirty="0"/>
          </a:p>
        </p:txBody>
      </p:sp>
      <p:pic>
        <p:nvPicPr>
          <p:cNvPr id="9" name="Picture Placeholder 8"/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25" r="10225"/>
          <a:stretch>
            <a:fillRect/>
          </a:stretch>
        </p:blipFill>
        <p:spPr/>
      </p:pic>
      <p:sp>
        <p:nvSpPr>
          <p:cNvPr id="7" name="Block Arc 6"/>
          <p:cNvSpPr/>
          <p:nvPr/>
        </p:nvSpPr>
        <p:spPr>
          <a:xfrm>
            <a:off x="-775853" y="-397914"/>
            <a:ext cx="7878495" cy="7878495"/>
          </a:xfrm>
          <a:prstGeom prst="blockArc">
            <a:avLst>
              <a:gd name="adj1" fmla="val 18900000"/>
              <a:gd name="adj2" fmla="val 2700000"/>
              <a:gd name="adj3" fmla="val 274"/>
            </a:avLst>
          </a:prstGeom>
        </p:spPr>
        <p:style>
          <a:lnRef idx="2">
            <a:schemeClr val="accent3">
              <a:hueOff val="0"/>
              <a:satOff val="0"/>
              <a:lumOff val="0"/>
              <a:alphaOff val="0"/>
            </a:schemeClr>
          </a:lnRef>
          <a:fillRef idx="0">
            <a:schemeClr val="accent2">
              <a:tint val="9000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tint val="9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8" name="Freeform 7"/>
          <p:cNvSpPr/>
          <p:nvPr/>
        </p:nvSpPr>
        <p:spPr>
          <a:xfrm>
            <a:off x="6502410" y="1064413"/>
            <a:ext cx="4601245" cy="900570"/>
          </a:xfrm>
          <a:custGeom>
            <a:avLst/>
            <a:gdLst>
              <a:gd name="connsiteX0" fmla="*/ 0 w 4601245"/>
              <a:gd name="connsiteY0" fmla="*/ 0 h 900570"/>
              <a:gd name="connsiteX1" fmla="*/ 4601245 w 4601245"/>
              <a:gd name="connsiteY1" fmla="*/ 0 h 900570"/>
              <a:gd name="connsiteX2" fmla="*/ 4601245 w 4601245"/>
              <a:gd name="connsiteY2" fmla="*/ 900570 h 900570"/>
              <a:gd name="connsiteX3" fmla="*/ 0 w 4601245"/>
              <a:gd name="connsiteY3" fmla="*/ 900570 h 900570"/>
              <a:gd name="connsiteX4" fmla="*/ 0 w 4601245"/>
              <a:gd name="connsiteY4" fmla="*/ 0 h 900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01245" h="900570">
                <a:moveTo>
                  <a:pt x="0" y="0"/>
                </a:moveTo>
                <a:lnTo>
                  <a:pt x="4601245" y="0"/>
                </a:lnTo>
                <a:lnTo>
                  <a:pt x="4601245" y="900570"/>
                </a:lnTo>
                <a:lnTo>
                  <a:pt x="0" y="900570"/>
                </a:lnTo>
                <a:lnTo>
                  <a:pt x="0" y="0"/>
                </a:lnTo>
                <a:close/>
              </a:path>
            </a:pathLst>
          </a:custGeom>
          <a:solidFill>
            <a:srgbClr val="F25892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3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14828" tIns="68580" rIns="68580" bIns="68580" numCol="1" spcCol="1270" anchor="ctr" anchorCtr="0">
            <a:noAutofit/>
          </a:bodyPr>
          <a:lstStyle/>
          <a:p>
            <a:pPr lvl="0" algn="l" defTabSz="12001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700" kern="1200" smtClean="0"/>
              <a:t>Đăng nhập, đăng xuất</a:t>
            </a:r>
            <a:endParaRPr lang="en-US" sz="2700" kern="1200" dirty="0"/>
          </a:p>
        </p:txBody>
      </p:sp>
      <p:sp>
        <p:nvSpPr>
          <p:cNvPr id="10" name="Oval 9"/>
          <p:cNvSpPr/>
          <p:nvPr/>
        </p:nvSpPr>
        <p:spPr>
          <a:xfrm>
            <a:off x="5939554" y="951842"/>
            <a:ext cx="1125712" cy="1125712"/>
          </a:xfrm>
          <a:prstGeom prst="ellipse">
            <a:avLst/>
          </a:prstGeom>
          <a:ln>
            <a:solidFill>
              <a:srgbClr val="F25892"/>
            </a:solidFill>
          </a:ln>
        </p:spPr>
        <p:style>
          <a:lnRef idx="1">
            <a:scrgbClr r="0" g="0" b="0"/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2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1" name="Freeform 10"/>
          <p:cNvSpPr/>
          <p:nvPr/>
        </p:nvSpPr>
        <p:spPr>
          <a:xfrm>
            <a:off x="7018728" y="2415503"/>
            <a:ext cx="4084927" cy="900570"/>
          </a:xfrm>
          <a:custGeom>
            <a:avLst/>
            <a:gdLst>
              <a:gd name="connsiteX0" fmla="*/ 0 w 4084927"/>
              <a:gd name="connsiteY0" fmla="*/ 0 h 900570"/>
              <a:gd name="connsiteX1" fmla="*/ 4084927 w 4084927"/>
              <a:gd name="connsiteY1" fmla="*/ 0 h 900570"/>
              <a:gd name="connsiteX2" fmla="*/ 4084927 w 4084927"/>
              <a:gd name="connsiteY2" fmla="*/ 900570 h 900570"/>
              <a:gd name="connsiteX3" fmla="*/ 0 w 4084927"/>
              <a:gd name="connsiteY3" fmla="*/ 900570 h 900570"/>
              <a:gd name="connsiteX4" fmla="*/ 0 w 4084927"/>
              <a:gd name="connsiteY4" fmla="*/ 0 h 900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4927" h="900570">
                <a:moveTo>
                  <a:pt x="0" y="0"/>
                </a:moveTo>
                <a:lnTo>
                  <a:pt x="4084927" y="0"/>
                </a:lnTo>
                <a:lnTo>
                  <a:pt x="4084927" y="900570"/>
                </a:lnTo>
                <a:lnTo>
                  <a:pt x="0" y="900570"/>
                </a:lnTo>
                <a:lnTo>
                  <a:pt x="0" y="0"/>
                </a:lnTo>
                <a:close/>
              </a:path>
            </a:pathLst>
          </a:custGeom>
          <a:solidFill>
            <a:srgbClr val="EE9524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3">
            <a:schemeClr val="accent2">
              <a:hueOff val="4021767"/>
              <a:satOff val="-20011"/>
              <a:lumOff val="-13529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14828" tIns="68580" rIns="68580" bIns="68580" numCol="1" spcCol="1270" anchor="ctr" anchorCtr="0">
            <a:noAutofit/>
          </a:bodyPr>
          <a:lstStyle/>
          <a:p>
            <a:pPr lvl="0"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700" dirty="0"/>
              <a:t>Hệ thống bảo vệ và cảnh báo</a:t>
            </a:r>
          </a:p>
        </p:txBody>
      </p:sp>
      <p:sp>
        <p:nvSpPr>
          <p:cNvPr id="12" name="Oval 11"/>
          <p:cNvSpPr/>
          <p:nvPr/>
        </p:nvSpPr>
        <p:spPr>
          <a:xfrm>
            <a:off x="6455871" y="2302931"/>
            <a:ext cx="1125712" cy="1125712"/>
          </a:xfrm>
          <a:prstGeom prst="ellipse">
            <a:avLst/>
          </a:prstGeom>
          <a:ln>
            <a:solidFill>
              <a:srgbClr val="EE9524"/>
            </a:solidFill>
          </a:ln>
        </p:spPr>
        <p:style>
          <a:lnRef idx="1">
            <a:scrgbClr r="0" g="0" b="0"/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2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3" name="Freeform 12"/>
          <p:cNvSpPr/>
          <p:nvPr/>
        </p:nvSpPr>
        <p:spPr>
          <a:xfrm>
            <a:off x="7018728" y="3766592"/>
            <a:ext cx="4084927" cy="900570"/>
          </a:xfrm>
          <a:custGeom>
            <a:avLst/>
            <a:gdLst>
              <a:gd name="connsiteX0" fmla="*/ 0 w 4084927"/>
              <a:gd name="connsiteY0" fmla="*/ 0 h 900570"/>
              <a:gd name="connsiteX1" fmla="*/ 4084927 w 4084927"/>
              <a:gd name="connsiteY1" fmla="*/ 0 h 900570"/>
              <a:gd name="connsiteX2" fmla="*/ 4084927 w 4084927"/>
              <a:gd name="connsiteY2" fmla="*/ 900570 h 900570"/>
              <a:gd name="connsiteX3" fmla="*/ 0 w 4084927"/>
              <a:gd name="connsiteY3" fmla="*/ 900570 h 900570"/>
              <a:gd name="connsiteX4" fmla="*/ 0 w 4084927"/>
              <a:gd name="connsiteY4" fmla="*/ 0 h 900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4927" h="900570">
                <a:moveTo>
                  <a:pt x="0" y="0"/>
                </a:moveTo>
                <a:lnTo>
                  <a:pt x="4084927" y="0"/>
                </a:lnTo>
                <a:lnTo>
                  <a:pt x="4084927" y="900570"/>
                </a:lnTo>
                <a:lnTo>
                  <a:pt x="0" y="900570"/>
                </a:lnTo>
                <a:lnTo>
                  <a:pt x="0" y="0"/>
                </a:lnTo>
                <a:close/>
              </a:path>
            </a:pathLst>
          </a:custGeom>
          <a:solidFill>
            <a:srgbClr val="00B0F0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3">
            <a:schemeClr val="accent2">
              <a:hueOff val="8043534"/>
              <a:satOff val="-40021"/>
              <a:lumOff val="-2705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14828" tIns="68580" rIns="68580" bIns="68580" numCol="1" spcCol="1270" anchor="ctr" anchorCtr="0">
            <a:noAutofit/>
          </a:bodyPr>
          <a:lstStyle/>
          <a:p>
            <a:pPr lvl="0" algn="l" defTabSz="12001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700" kern="1200" dirty="0" smtClean="0"/>
              <a:t>Phát video</a:t>
            </a:r>
            <a:endParaRPr lang="en-US" sz="2700" kern="1200" dirty="0"/>
          </a:p>
        </p:txBody>
      </p:sp>
      <p:sp>
        <p:nvSpPr>
          <p:cNvPr id="14" name="Oval 13"/>
          <p:cNvSpPr/>
          <p:nvPr/>
        </p:nvSpPr>
        <p:spPr>
          <a:xfrm>
            <a:off x="6455871" y="3654021"/>
            <a:ext cx="1125712" cy="1125712"/>
          </a:xfrm>
          <a:prstGeom prst="ellipse">
            <a:avLst/>
          </a:prstGeom>
          <a:ln>
            <a:solidFill>
              <a:srgbClr val="00B0F0"/>
            </a:solidFill>
          </a:ln>
        </p:spPr>
        <p:style>
          <a:lnRef idx="1">
            <a:scrgbClr r="0" g="0" b="0"/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2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5" name="Freeform 14"/>
          <p:cNvSpPr/>
          <p:nvPr/>
        </p:nvSpPr>
        <p:spPr>
          <a:xfrm>
            <a:off x="6502410" y="5117681"/>
            <a:ext cx="4601245" cy="900570"/>
          </a:xfrm>
          <a:custGeom>
            <a:avLst/>
            <a:gdLst>
              <a:gd name="connsiteX0" fmla="*/ 0 w 4601245"/>
              <a:gd name="connsiteY0" fmla="*/ 0 h 900570"/>
              <a:gd name="connsiteX1" fmla="*/ 4601245 w 4601245"/>
              <a:gd name="connsiteY1" fmla="*/ 0 h 900570"/>
              <a:gd name="connsiteX2" fmla="*/ 4601245 w 4601245"/>
              <a:gd name="connsiteY2" fmla="*/ 900570 h 900570"/>
              <a:gd name="connsiteX3" fmla="*/ 0 w 4601245"/>
              <a:gd name="connsiteY3" fmla="*/ 900570 h 900570"/>
              <a:gd name="connsiteX4" fmla="*/ 0 w 4601245"/>
              <a:gd name="connsiteY4" fmla="*/ 0 h 900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01245" h="900570">
                <a:moveTo>
                  <a:pt x="0" y="0"/>
                </a:moveTo>
                <a:lnTo>
                  <a:pt x="4601245" y="0"/>
                </a:lnTo>
                <a:lnTo>
                  <a:pt x="4601245" y="900570"/>
                </a:lnTo>
                <a:lnTo>
                  <a:pt x="0" y="900570"/>
                </a:lnTo>
                <a:lnTo>
                  <a:pt x="0" y="0"/>
                </a:lnTo>
                <a:close/>
              </a:path>
            </a:pathLst>
          </a:custGeom>
          <a:solidFill>
            <a:srgbClr val="898989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3">
            <a:schemeClr val="accent2">
              <a:hueOff val="12065300"/>
              <a:satOff val="-60032"/>
              <a:lumOff val="-40587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14828" tIns="68580" rIns="68580" bIns="68580" numCol="1" spcCol="1270" anchor="ctr" anchorCtr="0">
            <a:noAutofit/>
          </a:bodyPr>
          <a:lstStyle/>
          <a:p>
            <a:pPr lvl="0" algn="l" defTabSz="12001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700" kern="1200" dirty="0" smtClean="0"/>
              <a:t>Cài đặt thời gian phát video</a:t>
            </a:r>
            <a:endParaRPr lang="en-US" sz="2700" kern="1200" dirty="0"/>
          </a:p>
        </p:txBody>
      </p:sp>
      <p:sp>
        <p:nvSpPr>
          <p:cNvPr id="16" name="Oval 15"/>
          <p:cNvSpPr/>
          <p:nvPr/>
        </p:nvSpPr>
        <p:spPr>
          <a:xfrm>
            <a:off x="5939554" y="5005110"/>
            <a:ext cx="1125712" cy="1125712"/>
          </a:xfrm>
          <a:prstGeom prst="ellipse">
            <a:avLst/>
          </a:prstGeom>
          <a:solidFill>
            <a:schemeClr val="bg1"/>
          </a:solidFill>
          <a:ln>
            <a:solidFill>
              <a:srgbClr val="898989"/>
            </a:solidFill>
          </a:ln>
        </p:spPr>
        <p:style>
          <a:lnRef idx="1">
            <a:scrgbClr r="0" g="0" b="0"/>
          </a:lnRef>
          <a:fillRef idx="1">
            <a:scrgbClr r="0" g="0" b="0"/>
          </a:fillRef>
          <a:effectRef idx="2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3554343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3" grpId="0" animBg="1"/>
      <p:bldP spid="1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8" name="Chart 57"/>
          <p:cNvGraphicFramePr/>
          <p:nvPr>
            <p:extLst>
              <p:ext uri="{D42A27DB-BD31-4B8C-83A1-F6EECF244321}">
                <p14:modId xmlns:p14="http://schemas.microsoft.com/office/powerpoint/2010/main" val="1089242298"/>
              </p:ext>
            </p:extLst>
          </p:nvPr>
        </p:nvGraphicFramePr>
        <p:xfrm>
          <a:off x="773907" y="757238"/>
          <a:ext cx="10644187" cy="53435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63359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8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0"/>
                                        <p:tgtEl>
                                          <p:spTgt spid="58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500"/>
                                        <p:tgtEl>
                                          <p:spTgt spid="58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500"/>
                                        <p:tgtEl>
                                          <p:spTgt spid="58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8" grpId="0" uiExpand="1">
        <p:bldSub>
          <a:bldChart bld="series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hart 10"/>
          <p:cNvGraphicFramePr/>
          <p:nvPr>
            <p:extLst>
              <p:ext uri="{D42A27DB-BD31-4B8C-83A1-F6EECF244321}">
                <p14:modId xmlns:p14="http://schemas.microsoft.com/office/powerpoint/2010/main" val="2179851034"/>
              </p:ext>
            </p:extLst>
          </p:nvPr>
        </p:nvGraphicFramePr>
        <p:xfrm>
          <a:off x="1545772" y="1108778"/>
          <a:ext cx="9100457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51822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11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chart seriesIdx="0" categoryIdx="0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1000"/>
                                        <p:tgtEl>
                                          <p:spTgt spid="11">
                                            <p:graphicEl>
                                              <a:chart seriesIdx="0" categoryIdx="0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chart seriesIdx="0" categoryIdx="1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1000"/>
                                        <p:tgtEl>
                                          <p:spTgt spid="11">
                                            <p:graphicEl>
                                              <a:chart seriesIdx="0" categoryIdx="1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chart seriesIdx="0" categoryIdx="2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1000"/>
                                        <p:tgtEl>
                                          <p:spTgt spid="11">
                                            <p:graphicEl>
                                              <a:chart seriesIdx="0" categoryIdx="2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chart seriesIdx="0" categoryIdx="3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1000"/>
                                        <p:tgtEl>
                                          <p:spTgt spid="11">
                                            <p:graphicEl>
                                              <a:chart seriesIdx="0" categoryIdx="3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1" grpId="0" uiExpand="1">
        <p:bldSub>
          <a:bldChart bld="categoryEl"/>
        </p:bldSub>
      </p:bldGraphic>
    </p:bldLst>
  </p:timing>
</p:sld>
</file>

<file path=ppt/theme/theme1.xml><?xml version="1.0" encoding="utf-8"?>
<a:theme xmlns:a="http://schemas.openxmlformats.org/drawingml/2006/main" name="Office Theme">
  <a:themeElements>
    <a:clrScheme name="Custom 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3F52"/>
      </a:accent1>
      <a:accent2>
        <a:srgbClr val="E99757"/>
      </a:accent2>
      <a:accent3>
        <a:srgbClr val="2F3342"/>
      </a:accent3>
      <a:accent4>
        <a:srgbClr val="2C2153"/>
      </a:accent4>
      <a:accent5>
        <a:srgbClr val="01023B"/>
      </a:accent5>
      <a:accent6>
        <a:srgbClr val="7F7F7F"/>
      </a:accent6>
      <a:hlink>
        <a:srgbClr val="3A3838"/>
      </a:hlink>
      <a:folHlink>
        <a:srgbClr val="D0CEC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5661986_Tech presentation_RVA_v4" id="{72761486-35C0-4EF3-924E-44BF93C5F925}" vid="{AA80AB01-476F-48C3-B3B7-DC4890A60EF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80B16AC2-D7DD-48B6-919A-4ADE887D75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9B3E157-1CAC-4231-A2EC-E93952D57E4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2E71848-B78E-4D58-BFA5-D2D5918911C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presentation</Template>
  <TotalTime>0</TotalTime>
  <Words>72</Words>
  <Application>Microsoft Office PowerPoint</Application>
  <PresentationFormat>Widescreen</PresentationFormat>
  <Paragraphs>38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Bebas</vt:lpstr>
      <vt:lpstr>Calibri</vt:lpstr>
      <vt:lpstr>Calibri Light</vt:lpstr>
      <vt:lpstr>Gill Sans</vt:lpstr>
      <vt:lpstr>Office Theme</vt:lpstr>
      <vt:lpstr>Track &amp; manage Samsung smartphone samples at retail shops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2020-04-15T12:26:56Z</dcterms:created>
  <dcterms:modified xsi:type="dcterms:W3CDTF">2020-05-06T14:03:46Z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