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342"/>
    <a:srgbClr val="385723"/>
    <a:srgbClr val="03A1A4"/>
    <a:srgbClr val="EE9524"/>
    <a:srgbClr val="F25892"/>
    <a:srgbClr val="898989"/>
    <a:srgbClr val="00B0F0"/>
    <a:srgbClr val="3F3F3F"/>
    <a:srgbClr val="1C7CB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9" autoAdjust="0"/>
    <p:restoredTop sz="77523" autoAdjust="0"/>
  </p:normalViewPr>
  <p:slideViewPr>
    <p:cSldViewPr snapToGrid="0">
      <p:cViewPr varScale="1">
        <p:scale>
          <a:sx n="90" d="100"/>
          <a:sy n="90" d="100"/>
        </p:scale>
        <p:origin x="684" y="102"/>
      </p:cViewPr>
      <p:guideLst>
        <p:guide orient="horz" pos="2160"/>
        <p:guide pos="3840"/>
      </p:guideLst>
    </p:cSldViewPr>
  </p:slideViewPr>
  <p:notesTextViewPr>
    <p:cViewPr>
      <p:scale>
        <a:sx n="66" d="100"/>
        <a:sy n="66" d="100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Biểu đồ thời gian sử dụng pin</a:t>
            </a:r>
            <a:endParaRPr lang="en-US" sz="240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Phát video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0 giờ</c:v>
                </c:pt>
                <c:pt idx="1">
                  <c:v>5 giờ</c:v>
                </c:pt>
                <c:pt idx="2">
                  <c:v>10 giờ</c:v>
                </c:pt>
                <c:pt idx="3">
                  <c:v>15 giờ</c:v>
                </c:pt>
                <c:pt idx="4">
                  <c:v>20 giờ</c:v>
                </c:pt>
                <c:pt idx="5">
                  <c:v>25 giờ</c:v>
                </c:pt>
                <c:pt idx="6">
                  <c:v>30 giờ</c:v>
                </c:pt>
                <c:pt idx="7">
                  <c:v>35 giờ</c:v>
                </c:pt>
                <c:pt idx="8">
                  <c:v>40 giờ</c:v>
                </c:pt>
              </c:strCache>
            </c:strRef>
          </c:cat>
          <c:val>
            <c:numRef>
              <c:f>Sheet1!$B$2:$B$10</c:f>
              <c:numCache>
                <c:formatCode>0%</c:formatCode>
                <c:ptCount val="9"/>
                <c:pt idx="0">
                  <c:v>1</c:v>
                </c:pt>
                <c:pt idx="1">
                  <c:v>0.73</c:v>
                </c:pt>
                <c:pt idx="2">
                  <c:v>0.54</c:v>
                </c:pt>
                <c:pt idx="3">
                  <c:v>0.3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8EA-44DE-A7EA-F85DDF23D8E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Chạy dưới nền</c:v>
                </c:pt>
              </c:strCache>
            </c:strRef>
          </c:tx>
          <c:spPr>
            <a:ln w="28575" cap="rnd">
              <a:solidFill>
                <a:schemeClr val="accent5">
                  <a:lumMod val="75000"/>
                  <a:lumOff val="2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5">
                    <a:lumMod val="75000"/>
                    <a:lumOff val="25000"/>
                  </a:schemeClr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3.7696538025872736E-2"/>
                  <c:y val="2.772533631363871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D8EA-44DE-A7EA-F85DDF23D8EA}"/>
                </c:ext>
              </c:extLst>
            </c:dLbl>
            <c:dLbl>
              <c:idx val="2"/>
              <c:layout>
                <c:manualLayout>
                  <c:x val="-3.7528840859334771E-2"/>
                  <c:y val="2.36063317017009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D8EA-44DE-A7EA-F85DDF23D8EA}"/>
                </c:ext>
              </c:extLst>
            </c:dLbl>
            <c:dLbl>
              <c:idx val="3"/>
              <c:layout>
                <c:manualLayout>
                  <c:x val="-3.5823027160270672E-2"/>
                  <c:y val="2.80425427115139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D8EA-44DE-A7EA-F85DDF23D8EA}"/>
                </c:ext>
              </c:extLst>
            </c:dLbl>
            <c:dLbl>
              <c:idx val="4"/>
              <c:layout>
                <c:manualLayout>
                  <c:x val="-3.5823012558202381E-2"/>
                  <c:y val="1.85357292804033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D8EA-44DE-A7EA-F85DDF23D8EA}"/>
                </c:ext>
              </c:extLst>
            </c:dLbl>
            <c:dLbl>
              <c:idx val="5"/>
              <c:layout>
                <c:manualLayout>
                  <c:x val="-3.8721980363554308E-2"/>
                  <c:y val="2.519217654865964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D8EA-44DE-A7EA-F85DDF23D8EA}"/>
                </c:ext>
              </c:extLst>
            </c:dLbl>
            <c:dLbl>
              <c:idx val="6"/>
              <c:layout>
                <c:manualLayout>
                  <c:x val="-3.4117119513214202E-2"/>
                  <c:y val="3.99260862307346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D8EA-44DE-A7EA-F85DDF23D8EA}"/>
                </c:ext>
              </c:extLst>
            </c:dLbl>
            <c:dLbl>
              <c:idx val="7"/>
              <c:layout>
                <c:manualLayout>
                  <c:x val="-2.4049746589382543E-2"/>
                  <c:y val="3.216154732345171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D8EA-44DE-A7EA-F85DDF23D8EA}"/>
                </c:ext>
              </c:extLst>
            </c:dLbl>
            <c:dLbl>
              <c:idx val="8"/>
              <c:layout>
                <c:manualLayout>
                  <c:x val="-4.7725580168783074E-3"/>
                  <c:y val="3.08972131499736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3-D8EA-44DE-A7EA-F85DDF23D8E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0 giờ</c:v>
                </c:pt>
                <c:pt idx="1">
                  <c:v>5 giờ</c:v>
                </c:pt>
                <c:pt idx="2">
                  <c:v>10 giờ</c:v>
                </c:pt>
                <c:pt idx="3">
                  <c:v>15 giờ</c:v>
                </c:pt>
                <c:pt idx="4">
                  <c:v>20 giờ</c:v>
                </c:pt>
                <c:pt idx="5">
                  <c:v>25 giờ</c:v>
                </c:pt>
                <c:pt idx="6">
                  <c:v>30 giờ</c:v>
                </c:pt>
                <c:pt idx="7">
                  <c:v>35 giờ</c:v>
                </c:pt>
                <c:pt idx="8">
                  <c:v>40 giờ</c:v>
                </c:pt>
              </c:strCache>
            </c:strRef>
          </c:cat>
          <c:val>
            <c:numRef>
              <c:f>Sheet1!$C$2:$C$10</c:f>
              <c:numCache>
                <c:formatCode>0%</c:formatCode>
                <c:ptCount val="9"/>
                <c:pt idx="0">
                  <c:v>1</c:v>
                </c:pt>
                <c:pt idx="1">
                  <c:v>0.96</c:v>
                </c:pt>
                <c:pt idx="2">
                  <c:v>0.92</c:v>
                </c:pt>
                <c:pt idx="3">
                  <c:v>0.88</c:v>
                </c:pt>
                <c:pt idx="4">
                  <c:v>0.84</c:v>
                </c:pt>
                <c:pt idx="5">
                  <c:v>0.8</c:v>
                </c:pt>
                <c:pt idx="6">
                  <c:v>0.76</c:v>
                </c:pt>
                <c:pt idx="7">
                  <c:v>0.72</c:v>
                </c:pt>
                <c:pt idx="8">
                  <c:v>0.68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D8EA-44DE-A7EA-F85DDF23D8E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Không cài đặt ứng dụng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rgbClr val="00B050"/>
                </a:solidFill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8EA-44DE-A7EA-F85DDF23D8EA}"/>
                </c:ext>
              </c:extLst>
            </c:dLbl>
            <c:dLbl>
              <c:idx val="1"/>
              <c:layout>
                <c:manualLayout>
                  <c:x val="-1.7058559756607056E-2"/>
                  <c:y val="-3.51726688230463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927200841914672E-2"/>
                      <c:h val="3.626824362532269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A-D8EA-44DE-A7EA-F85DDF23D8EA}"/>
                </c:ext>
              </c:extLst>
            </c:dLbl>
            <c:dLbl>
              <c:idx val="2"/>
              <c:layout>
                <c:manualLayout>
                  <c:x val="-1.0235117064365785E-2"/>
                  <c:y val="-3.897446703710883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927200841914672E-2"/>
                      <c:h val="3.626824362532269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D8EA-44DE-A7EA-F85DDF23D8EA}"/>
                </c:ext>
              </c:extLst>
            </c:dLbl>
            <c:dLbl>
              <c:idx val="3"/>
              <c:layout>
                <c:manualLayout>
                  <c:x val="-1.7403630732906138E-2"/>
                  <c:y val="-4.23027949345787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927200841914672E-2"/>
                      <c:h val="3.626824362532269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C-D8EA-44DE-A7EA-F85DDF23D8EA}"/>
                </c:ext>
              </c:extLst>
            </c:dLbl>
            <c:dLbl>
              <c:idx val="4"/>
              <c:layout>
                <c:manualLayout>
                  <c:x val="-1.3134164215641833E-2"/>
                  <c:y val="-4.372788444479711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927200841914672E-2"/>
                      <c:h val="3.626824362532269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D-D8EA-44DE-A7EA-F85DDF23D8EA}"/>
                </c:ext>
              </c:extLst>
            </c:dLbl>
            <c:dLbl>
              <c:idx val="5"/>
              <c:layout>
                <c:manualLayout>
                  <c:x val="-1.36468384104864E-2"/>
                  <c:y val="-3.07364578132333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927200841914672E-2"/>
                      <c:h val="3.626824362532269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E-D8EA-44DE-A7EA-F85DDF23D8EA}"/>
                </c:ext>
              </c:extLst>
            </c:dLbl>
            <c:dLbl>
              <c:idx val="6"/>
              <c:layout>
                <c:manualLayout>
                  <c:x val="-8.1842323890026474E-3"/>
                  <c:y val="-3.54898752209216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927200841914672E-2"/>
                      <c:h val="3.626824362532269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F-D8EA-44DE-A7EA-F85DDF23D8EA}"/>
                </c:ext>
              </c:extLst>
            </c:dLbl>
            <c:dLbl>
              <c:idx val="7"/>
              <c:layout>
                <c:manualLayout>
                  <c:x val="-8.8742803936082675E-3"/>
                  <c:y val="-2.83597491093892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927200841914672E-2"/>
                      <c:h val="3.626824362532269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0-D8EA-44DE-A7EA-F85DDF23D8E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none" lIns="38100" tIns="19050" rIns="38100" bIns="19050" anchor="t" anchorCtr="0">
                <a:no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0 giờ</c:v>
                </c:pt>
                <c:pt idx="1">
                  <c:v>5 giờ</c:v>
                </c:pt>
                <c:pt idx="2">
                  <c:v>10 giờ</c:v>
                </c:pt>
                <c:pt idx="3">
                  <c:v>15 giờ</c:v>
                </c:pt>
                <c:pt idx="4">
                  <c:v>20 giờ</c:v>
                </c:pt>
                <c:pt idx="5">
                  <c:v>25 giờ</c:v>
                </c:pt>
                <c:pt idx="6">
                  <c:v>30 giờ</c:v>
                </c:pt>
                <c:pt idx="7">
                  <c:v>35 giờ</c:v>
                </c:pt>
                <c:pt idx="8">
                  <c:v>40 giờ</c:v>
                </c:pt>
              </c:strCache>
            </c:strRef>
          </c:cat>
          <c:val>
            <c:numRef>
              <c:f>Sheet1!$D$2:$D$10</c:f>
              <c:numCache>
                <c:formatCode>0%</c:formatCode>
                <c:ptCount val="9"/>
                <c:pt idx="0">
                  <c:v>1</c:v>
                </c:pt>
                <c:pt idx="1">
                  <c:v>0.97</c:v>
                </c:pt>
                <c:pt idx="2">
                  <c:v>0.93</c:v>
                </c:pt>
                <c:pt idx="3">
                  <c:v>0.9</c:v>
                </c:pt>
                <c:pt idx="4">
                  <c:v>0.86</c:v>
                </c:pt>
                <c:pt idx="5">
                  <c:v>0.83</c:v>
                </c:pt>
                <c:pt idx="6">
                  <c:v>0.79</c:v>
                </c:pt>
                <c:pt idx="7">
                  <c:v>0.75</c:v>
                </c:pt>
                <c:pt idx="8">
                  <c:v>0.72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D8EA-44DE-A7EA-F85DDF23D8E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240557055"/>
        <c:axId val="1179441519"/>
      </c:lineChart>
      <c:catAx>
        <c:axId val="1240557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9441519"/>
        <c:crosses val="autoZero"/>
        <c:auto val="1"/>
        <c:lblAlgn val="ctr"/>
        <c:lblOffset val="100"/>
        <c:noMultiLvlLbl val="0"/>
      </c:catAx>
      <c:valAx>
        <c:axId val="1179441519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05570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400" baseline="0" smtClean="0">
                <a:latin typeface="Arial" panose="020B0604020202020204" pitchFamily="34" charset="0"/>
                <a:cs typeface="Arial" panose="020B0604020202020204" pitchFamily="34" charset="0"/>
              </a:rPr>
              <a:t> đồ sử dụng ram trên các thiết bị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151735017263419E-2"/>
          <c:y val="0.10320711717475903"/>
          <c:w val="0.92687733759842517"/>
          <c:h val="0.669363701441701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3A1A4"/>
              </a:solidFill>
              <a:ln>
                <a:solidFill>
                  <a:srgbClr val="03A1A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3C3-4969-8C9D-E11468D77F1A}"/>
              </c:ext>
            </c:extLst>
          </c:dPt>
          <c:dPt>
            <c:idx val="1"/>
            <c:invertIfNegative val="0"/>
            <c:bubble3D val="0"/>
            <c:spPr>
              <a:solidFill>
                <a:srgbClr val="EE952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83C3-4969-8C9D-E11468D77F1A}"/>
              </c:ext>
            </c:extLst>
          </c:dPt>
          <c:dPt>
            <c:idx val="2"/>
            <c:invertIfNegative val="0"/>
            <c:bubble3D val="0"/>
            <c:spPr>
              <a:solidFill>
                <a:srgbClr val="EF307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3C3-4969-8C9D-E11468D77F1A}"/>
              </c:ext>
            </c:extLst>
          </c:dPt>
          <c:dPt>
            <c:idx val="3"/>
            <c:invertIfNegative val="0"/>
            <c:bubble3D val="0"/>
            <c:spPr>
              <a:solidFill>
                <a:srgbClr val="1C7CB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83C3-4969-8C9D-E11468D77F1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Galaxy s6</c:v>
                </c:pt>
                <c:pt idx="1">
                  <c:v>Galaxy s7</c:v>
                </c:pt>
                <c:pt idx="2">
                  <c:v>Galaxy A71</c:v>
                </c:pt>
                <c:pt idx="3">
                  <c:v>Note 10+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7.3999999999999996E-2</c:v>
                </c:pt>
                <c:pt idx="1">
                  <c:v>6.0999999999999999E-2</c:v>
                </c:pt>
                <c:pt idx="2">
                  <c:v>5.6000000000000001E-2</c:v>
                </c:pt>
                <c:pt idx="3">
                  <c:v>4.8000000000000001E-2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C3-4969-8C9D-E11468D77F1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94994991"/>
        <c:axId val="1295001647"/>
      </c:barChart>
      <c:catAx>
        <c:axId val="12949949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5001647"/>
        <c:crosses val="autoZero"/>
        <c:auto val="1"/>
        <c:lblAlgn val="ctr"/>
        <c:lblOffset val="100"/>
        <c:noMultiLvlLbl val="0"/>
      </c:catAx>
      <c:valAx>
        <c:axId val="1295001647"/>
        <c:scaling>
          <c:orientation val="minMax"/>
          <c:max val="0.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2949949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5/6/2020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5/6/2020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908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527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288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4000" b="0" i="0" u="none" strike="noStrike" kern="1200" dirty="0" smtClean="0">
                <a:solidFill>
                  <a:schemeClr val="tx1"/>
                </a:solidFill>
                <a:effectLst/>
                <a:latin typeface="Bauhaus 93" panose="04030905020B02020C02" pitchFamily="82" charset="0"/>
                <a:ea typeface="+mn-ea"/>
                <a:cs typeface="Arial" panose="020B0604020202020204" pitchFamily="34" charset="0"/>
              </a:rPr>
              <a:t>8</a:t>
            </a:r>
            <a:r>
              <a:rPr lang="en-US" sz="4000" dirty="0" smtClean="0">
                <a:latin typeface="Bauhaus 93" panose="04030905020B02020C02" pitchFamily="82" charset="0"/>
                <a:cs typeface="Arial" panose="020B0604020202020204" pitchFamily="34" charset="0"/>
              </a:rPr>
              <a:t> 	</a:t>
            </a:r>
            <a:r>
              <a:rPr lang="en-US" sz="4000" b="0" i="0" u="none" strike="noStrike" kern="1200" dirty="0" smtClean="0">
                <a:solidFill>
                  <a:schemeClr val="tx1"/>
                </a:solidFill>
                <a:effectLst/>
                <a:latin typeface="Bauhaus 93" panose="04030905020B02020C02" pitchFamily="82" charset="0"/>
                <a:ea typeface="+mn-ea"/>
                <a:cs typeface="Arial" panose="020B0604020202020204" pitchFamily="34" charset="0"/>
              </a:rPr>
              <a:t>8192	</a:t>
            </a:r>
            <a:r>
              <a:rPr lang="en-US" sz="4000" dirty="0" smtClean="0">
                <a:latin typeface="Bauhaus 93" panose="04030905020B02020C02" pitchFamily="82" charset="0"/>
                <a:cs typeface="Arial" panose="020B0604020202020204" pitchFamily="34" charset="0"/>
              </a:rPr>
              <a:t> </a:t>
            </a:r>
            <a:r>
              <a:rPr lang="en-US" sz="4000" b="0" i="0" u="none" strike="noStrike" kern="1200" dirty="0" smtClean="0">
                <a:solidFill>
                  <a:schemeClr val="tx1"/>
                </a:solidFill>
                <a:effectLst/>
                <a:latin typeface="Bauhaus 93" panose="04030905020B02020C02" pitchFamily="82" charset="0"/>
                <a:ea typeface="+mn-ea"/>
                <a:cs typeface="Arial" panose="020B0604020202020204" pitchFamily="34" charset="0"/>
              </a:rPr>
              <a:t>400</a:t>
            </a:r>
            <a:r>
              <a:rPr lang="en-US" sz="4000" dirty="0" smtClean="0">
                <a:latin typeface="Bauhaus 93" panose="04030905020B02020C02" pitchFamily="82" charset="0"/>
                <a:cs typeface="Arial" panose="020B0604020202020204" pitchFamily="34" charset="0"/>
              </a:rPr>
              <a:t>  	</a:t>
            </a:r>
            <a:r>
              <a:rPr lang="en-US" sz="4000" b="0" i="0" u="none" strike="noStrike" kern="1200" dirty="0" smtClean="0">
                <a:solidFill>
                  <a:schemeClr val="tx1"/>
                </a:solidFill>
                <a:effectLst/>
                <a:latin typeface="Bauhaus 93" panose="04030905020B02020C02" pitchFamily="82" charset="0"/>
                <a:ea typeface="+mn-ea"/>
                <a:cs typeface="Arial" panose="020B0604020202020204" pitchFamily="34" charset="0"/>
              </a:rPr>
              <a:t>4.883</a:t>
            </a:r>
            <a:r>
              <a:rPr lang="en-US" sz="4000" dirty="0" smtClean="0">
                <a:latin typeface="Bauhaus 93" panose="04030905020B02020C02" pitchFamily="82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4000" b="0" i="0" u="none" strike="noStrike" kern="1200" dirty="0" smtClean="0">
                <a:solidFill>
                  <a:schemeClr val="tx1"/>
                </a:solidFill>
                <a:effectLst/>
                <a:latin typeface="Bauhaus 93" panose="04030905020B02020C02" pitchFamily="82" charset="0"/>
                <a:ea typeface="+mn-ea"/>
                <a:cs typeface="Arial" panose="020B0604020202020204" pitchFamily="34" charset="0"/>
              </a:rPr>
              <a:t>6</a:t>
            </a:r>
            <a:r>
              <a:rPr lang="en-US" sz="4000" dirty="0" smtClean="0">
                <a:latin typeface="Bauhaus 93" panose="04030905020B02020C02" pitchFamily="82" charset="0"/>
                <a:cs typeface="Arial" panose="020B0604020202020204" pitchFamily="34" charset="0"/>
              </a:rPr>
              <a:t> 	</a:t>
            </a:r>
            <a:r>
              <a:rPr lang="en-US" sz="4000" b="0" i="0" u="none" strike="noStrike" kern="1200" dirty="0" smtClean="0">
                <a:solidFill>
                  <a:schemeClr val="tx1"/>
                </a:solidFill>
                <a:effectLst/>
                <a:latin typeface="Bauhaus 93" panose="04030905020B02020C02" pitchFamily="82" charset="0"/>
                <a:ea typeface="+mn-ea"/>
                <a:cs typeface="Arial" panose="020B0604020202020204" pitchFamily="34" charset="0"/>
              </a:rPr>
              <a:t>6144	</a:t>
            </a:r>
            <a:r>
              <a:rPr lang="en-US" sz="4000" dirty="0" smtClean="0">
                <a:latin typeface="Bauhaus 93" panose="04030905020B02020C02" pitchFamily="82" charset="0"/>
                <a:cs typeface="Arial" panose="020B0604020202020204" pitchFamily="34" charset="0"/>
              </a:rPr>
              <a:t> </a:t>
            </a:r>
            <a:r>
              <a:rPr lang="en-US" sz="4000" b="0" i="0" u="none" strike="noStrike" kern="1200" dirty="0" smtClean="0">
                <a:solidFill>
                  <a:schemeClr val="tx1"/>
                </a:solidFill>
                <a:effectLst/>
                <a:latin typeface="Bauhaus 93" panose="04030905020B02020C02" pitchFamily="82" charset="0"/>
                <a:ea typeface="+mn-ea"/>
                <a:cs typeface="Arial" panose="020B0604020202020204" pitchFamily="34" charset="0"/>
              </a:rPr>
              <a:t>350	5.697</a:t>
            </a:r>
            <a:r>
              <a:rPr lang="en-US" sz="4000" dirty="0" smtClean="0">
                <a:latin typeface="Bauhaus 93" panose="04030905020B02020C02" pitchFamily="82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4000" b="0" i="0" u="none" strike="noStrike" kern="1200" dirty="0" smtClean="0">
                <a:solidFill>
                  <a:schemeClr val="tx1"/>
                </a:solidFill>
                <a:effectLst/>
                <a:latin typeface="Bauhaus 93" panose="04030905020B02020C02" pitchFamily="82" charset="0"/>
                <a:ea typeface="+mn-ea"/>
                <a:cs typeface="Arial" panose="020B0604020202020204" pitchFamily="34" charset="0"/>
              </a:rPr>
              <a:t>4</a:t>
            </a:r>
            <a:r>
              <a:rPr lang="en-US" sz="4000" dirty="0" smtClean="0">
                <a:latin typeface="Bauhaus 93" panose="04030905020B02020C02" pitchFamily="82" charset="0"/>
                <a:cs typeface="Arial" panose="020B0604020202020204" pitchFamily="34" charset="0"/>
              </a:rPr>
              <a:t> 	</a:t>
            </a:r>
            <a:r>
              <a:rPr lang="en-US" sz="4000" b="0" i="0" u="none" strike="noStrike" kern="1200" dirty="0" smtClean="0">
                <a:solidFill>
                  <a:schemeClr val="tx1"/>
                </a:solidFill>
                <a:effectLst/>
                <a:latin typeface="Bauhaus 93" panose="04030905020B02020C02" pitchFamily="82" charset="0"/>
                <a:ea typeface="+mn-ea"/>
                <a:cs typeface="Arial" panose="020B0604020202020204" pitchFamily="34" charset="0"/>
              </a:rPr>
              <a:t>4096</a:t>
            </a:r>
            <a:r>
              <a:rPr lang="en-US" sz="4000" dirty="0" smtClean="0">
                <a:latin typeface="Bauhaus 93" panose="04030905020B02020C02" pitchFamily="82" charset="0"/>
                <a:cs typeface="Arial" panose="020B0604020202020204" pitchFamily="34" charset="0"/>
              </a:rPr>
              <a:t> 	 </a:t>
            </a:r>
            <a:r>
              <a:rPr lang="en-US" sz="4000" b="0" i="0" u="none" strike="noStrike" kern="1200" dirty="0" smtClean="0">
                <a:solidFill>
                  <a:schemeClr val="tx1"/>
                </a:solidFill>
                <a:effectLst/>
                <a:latin typeface="Bauhaus 93" panose="04030905020B02020C02" pitchFamily="82" charset="0"/>
                <a:ea typeface="+mn-ea"/>
                <a:cs typeface="Arial" panose="020B0604020202020204" pitchFamily="34" charset="0"/>
              </a:rPr>
              <a:t>250</a:t>
            </a:r>
            <a:r>
              <a:rPr lang="en-US" sz="4000" dirty="0" smtClean="0">
                <a:latin typeface="Bauhaus 93" panose="04030905020B02020C02" pitchFamily="82" charset="0"/>
                <a:cs typeface="Arial" panose="020B0604020202020204" pitchFamily="34" charset="0"/>
              </a:rPr>
              <a:t> 	</a:t>
            </a:r>
            <a:r>
              <a:rPr lang="en-US" sz="4000" b="0" i="0" u="none" strike="noStrike" kern="1200" dirty="0" smtClean="0">
                <a:solidFill>
                  <a:schemeClr val="tx1"/>
                </a:solidFill>
                <a:effectLst/>
                <a:latin typeface="Bauhaus 93" panose="04030905020B02020C02" pitchFamily="82" charset="0"/>
                <a:ea typeface="+mn-ea"/>
                <a:cs typeface="Arial" panose="020B0604020202020204" pitchFamily="34" charset="0"/>
              </a:rPr>
              <a:t>6.104</a:t>
            </a:r>
            <a:r>
              <a:rPr lang="en-US" sz="4000" dirty="0" smtClean="0">
                <a:latin typeface="Bauhaus 93" panose="04030905020B02020C02" pitchFamily="82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4000" b="0" i="0" u="none" strike="noStrike" kern="1200" dirty="0" smtClean="0">
                <a:solidFill>
                  <a:schemeClr val="tx1"/>
                </a:solidFill>
                <a:effectLst/>
                <a:latin typeface="Bauhaus 93" panose="04030905020B02020C02" pitchFamily="82" charset="0"/>
                <a:ea typeface="+mn-ea"/>
                <a:cs typeface="Arial" panose="020B0604020202020204" pitchFamily="34" charset="0"/>
              </a:rPr>
              <a:t>3</a:t>
            </a:r>
            <a:r>
              <a:rPr lang="en-US" sz="4000" dirty="0" smtClean="0">
                <a:latin typeface="Bauhaus 93" panose="04030905020B02020C02" pitchFamily="82" charset="0"/>
                <a:cs typeface="Arial" panose="020B0604020202020204" pitchFamily="34" charset="0"/>
              </a:rPr>
              <a:t> 	</a:t>
            </a:r>
            <a:r>
              <a:rPr lang="en-US" sz="4000" b="0" i="0" u="none" strike="noStrike" kern="1200" dirty="0" smtClean="0">
                <a:solidFill>
                  <a:schemeClr val="tx1"/>
                </a:solidFill>
                <a:effectLst/>
                <a:latin typeface="Bauhaus 93" panose="04030905020B02020C02" pitchFamily="82" charset="0"/>
                <a:ea typeface="+mn-ea"/>
                <a:cs typeface="Arial" panose="020B0604020202020204" pitchFamily="34" charset="0"/>
              </a:rPr>
              <a:t>3072	</a:t>
            </a:r>
            <a:r>
              <a:rPr lang="en-US" sz="4000" dirty="0" smtClean="0">
                <a:latin typeface="Bauhaus 93" panose="04030905020B02020C02" pitchFamily="82" charset="0"/>
                <a:cs typeface="Arial" panose="020B0604020202020204" pitchFamily="34" charset="0"/>
              </a:rPr>
              <a:t> </a:t>
            </a:r>
            <a:r>
              <a:rPr lang="en-US" sz="4000" b="0" i="0" u="none" strike="noStrike" kern="1200" dirty="0" smtClean="0">
                <a:solidFill>
                  <a:schemeClr val="tx1"/>
                </a:solidFill>
                <a:effectLst/>
                <a:latin typeface="Bauhaus 93" panose="04030905020B02020C02" pitchFamily="82" charset="0"/>
                <a:ea typeface="+mn-ea"/>
                <a:cs typeface="Arial" panose="020B0604020202020204" pitchFamily="34" charset="0"/>
              </a:rPr>
              <a:t>230</a:t>
            </a:r>
            <a:r>
              <a:rPr lang="en-US" sz="4000" dirty="0" smtClean="0">
                <a:latin typeface="Bauhaus 93" panose="04030905020B02020C02" pitchFamily="82" charset="0"/>
                <a:cs typeface="Arial" panose="020B0604020202020204" pitchFamily="34" charset="0"/>
              </a:rPr>
              <a:t> 	</a:t>
            </a:r>
            <a:r>
              <a:rPr lang="en-US" sz="4000" b="0" i="0" u="none" strike="noStrike" kern="1200" dirty="0" smtClean="0">
                <a:solidFill>
                  <a:schemeClr val="tx1"/>
                </a:solidFill>
                <a:effectLst/>
                <a:latin typeface="Bauhaus 93" panose="04030905020B02020C02" pitchFamily="82" charset="0"/>
                <a:ea typeface="+mn-ea"/>
                <a:cs typeface="Arial" panose="020B0604020202020204" pitchFamily="34" charset="0"/>
              </a:rPr>
              <a:t>7.487</a:t>
            </a:r>
            <a:r>
              <a:rPr lang="en-US" sz="4000" dirty="0" smtClean="0">
                <a:latin typeface="Bauhaus 93" panose="04030905020B02020C02" pitchFamily="82" charset="0"/>
                <a:cs typeface="Arial" panose="020B0604020202020204" pitchFamily="34" charset="0"/>
              </a:rPr>
              <a:t> </a:t>
            </a:r>
            <a:endParaRPr lang="en-US" sz="4000" dirty="0">
              <a:latin typeface="Bauhaus 93" panose="04030905020B02020C02" pitchFamily="82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481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509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914F6FF-E574-0340-AD3E-E6747297E0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5182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68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A91F3-AE43-4DDA-AB24-49CF8796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1827972"/>
            <a:ext cx="5157787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648F6-CDB4-4032-9F98-6ED11F98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2342356"/>
            <a:ext cx="5157787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F648F-0299-4352-914D-9ACEEF6F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1827972"/>
            <a:ext cx="5183188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15A19-FA39-4BD0-87C2-8DA3B8C5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2342356"/>
            <a:ext cx="5183188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848746" y="6460135"/>
            <a:ext cx="501740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T15</a:t>
            </a:r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848746" y="6446963"/>
            <a:ext cx="501740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T15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178DD2-BCD4-4E9E-8EAA-0A3AB74C6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519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B7D881D-13DE-4377-AA74-0EBFD9C9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88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47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B8C1683-B5FA-422D-82FD-3E04C0D0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0552"/>
            <a:ext cx="3932237" cy="338843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332CC6-AF18-49EE-9933-50E3E93F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801277"/>
            <a:ext cx="6565106" cy="50597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94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3C3E625-3996-4407-8E4D-475EF610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4980"/>
            <a:ext cx="3932237" cy="34840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E87E45D5-103F-4407-822F-E7FAE02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01277"/>
            <a:ext cx="6565106" cy="5059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62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0C003-2795-4473-BA28-C10CB461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626D5-ACB5-4E77-B485-5F611FBC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32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712C6-2A37-4F08-AF12-D70F8C80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626D5-ACB5-4E77-B485-5F611FBC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365" y="3013675"/>
            <a:ext cx="10787270" cy="830649"/>
          </a:xfrm>
        </p:spPr>
        <p:txBody>
          <a:bodyPr anchor="ctr"/>
          <a:lstStyle>
            <a:lvl1pPr algn="ctr">
              <a:defRPr sz="60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470275" y="3890624"/>
            <a:ext cx="5251450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30B2C-7250-4568-96CF-7E5A34B3C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6917B65-8F50-454E-AF7E-D53FE2DE8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9878"/>
            <a:ext cx="7406905" cy="6866810"/>
          </a:xfrm>
          <a:custGeom>
            <a:avLst/>
            <a:gdLst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4878432 h 4878432"/>
              <a:gd name="connsiteX14" fmla="*/ 4570834 w 5251939"/>
              <a:gd name="connsiteY14" fmla="*/ 3563909 h 4878432"/>
              <a:gd name="connsiteX15" fmla="*/ 3890895 w 5251939"/>
              <a:gd name="connsiteY15" fmla="*/ 3563909 h 4878432"/>
              <a:gd name="connsiteX16" fmla="*/ 3890895 w 5251939"/>
              <a:gd name="connsiteY16" fmla="*/ 4878432 h 4878432"/>
              <a:gd name="connsiteX17" fmla="*/ 3297114 w 5251939"/>
              <a:gd name="connsiteY17" fmla="*/ 4878432 h 4878432"/>
              <a:gd name="connsiteX18" fmla="*/ 3297114 w 5251939"/>
              <a:gd name="connsiteY18" fmla="*/ 3911406 h 4878432"/>
              <a:gd name="connsiteX19" fmla="*/ 2617175 w 5251939"/>
              <a:gd name="connsiteY19" fmla="*/ 3911406 h 4878432"/>
              <a:gd name="connsiteX20" fmla="*/ 2617175 w 5251939"/>
              <a:gd name="connsiteY20" fmla="*/ 4324451 h 4878432"/>
              <a:gd name="connsiteX21" fmla="*/ 1968893 w 5251939"/>
              <a:gd name="connsiteY21" fmla="*/ 4324451 h 4878432"/>
              <a:gd name="connsiteX22" fmla="*/ 1968893 w 5251939"/>
              <a:gd name="connsiteY22" fmla="*/ 4878432 h 4878432"/>
              <a:gd name="connsiteX23" fmla="*/ 1312985 w 5251939"/>
              <a:gd name="connsiteY23" fmla="*/ 4878432 h 4878432"/>
              <a:gd name="connsiteX24" fmla="*/ 1312985 w 5251939"/>
              <a:gd name="connsiteY24" fmla="*/ 4324451 h 4878432"/>
              <a:gd name="connsiteX25" fmla="*/ 642230 w 5251939"/>
              <a:gd name="connsiteY25" fmla="*/ 4324451 h 4878432"/>
              <a:gd name="connsiteX26" fmla="*/ 642230 w 5251939"/>
              <a:gd name="connsiteY26" fmla="*/ 3624890 h 4878432"/>
              <a:gd name="connsiteX27" fmla="*/ 0 w 5251939"/>
              <a:gd name="connsiteY27" fmla="*/ 3624890 h 4878432"/>
              <a:gd name="connsiteX28" fmla="*/ 0 w 5251939"/>
              <a:gd name="connsiteY28" fmla="*/ 375409 h 4878432"/>
              <a:gd name="connsiteX29" fmla="*/ 633046 w 5251939"/>
              <a:gd name="connsiteY29" fmla="*/ 375409 h 4878432"/>
              <a:gd name="connsiteX30" fmla="*/ 633046 w 5251939"/>
              <a:gd name="connsiteY30" fmla="*/ 1379096 h 4878432"/>
              <a:gd name="connsiteX31" fmla="*/ 1312985 w 5251939"/>
              <a:gd name="connsiteY31" fmla="*/ 1379096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3563909 h 4878432"/>
              <a:gd name="connsiteX14" fmla="*/ 3890895 w 5251939"/>
              <a:gd name="connsiteY14" fmla="*/ 3563909 h 4878432"/>
              <a:gd name="connsiteX15" fmla="*/ 3890895 w 5251939"/>
              <a:gd name="connsiteY15" fmla="*/ 4878432 h 4878432"/>
              <a:gd name="connsiteX16" fmla="*/ 3297114 w 5251939"/>
              <a:gd name="connsiteY16" fmla="*/ 4878432 h 4878432"/>
              <a:gd name="connsiteX17" fmla="*/ 3297114 w 5251939"/>
              <a:gd name="connsiteY17" fmla="*/ 3911406 h 4878432"/>
              <a:gd name="connsiteX18" fmla="*/ 2617175 w 5251939"/>
              <a:gd name="connsiteY18" fmla="*/ 3911406 h 4878432"/>
              <a:gd name="connsiteX19" fmla="*/ 2617175 w 5251939"/>
              <a:gd name="connsiteY19" fmla="*/ 4324451 h 4878432"/>
              <a:gd name="connsiteX20" fmla="*/ 1968893 w 5251939"/>
              <a:gd name="connsiteY20" fmla="*/ 4324451 h 4878432"/>
              <a:gd name="connsiteX21" fmla="*/ 1968893 w 5251939"/>
              <a:gd name="connsiteY21" fmla="*/ 4878432 h 4878432"/>
              <a:gd name="connsiteX22" fmla="*/ 1312985 w 5251939"/>
              <a:gd name="connsiteY22" fmla="*/ 4878432 h 4878432"/>
              <a:gd name="connsiteX23" fmla="*/ 1312985 w 5251939"/>
              <a:gd name="connsiteY23" fmla="*/ 4324451 h 4878432"/>
              <a:gd name="connsiteX24" fmla="*/ 642230 w 5251939"/>
              <a:gd name="connsiteY24" fmla="*/ 4324451 h 4878432"/>
              <a:gd name="connsiteX25" fmla="*/ 642230 w 5251939"/>
              <a:gd name="connsiteY25" fmla="*/ 3624890 h 4878432"/>
              <a:gd name="connsiteX26" fmla="*/ 0 w 5251939"/>
              <a:gd name="connsiteY26" fmla="*/ 3624890 h 4878432"/>
              <a:gd name="connsiteX27" fmla="*/ 0 w 5251939"/>
              <a:gd name="connsiteY27" fmla="*/ 375409 h 4878432"/>
              <a:gd name="connsiteX28" fmla="*/ 633046 w 5251939"/>
              <a:gd name="connsiteY28" fmla="*/ 375409 h 4878432"/>
              <a:gd name="connsiteX29" fmla="*/ 633046 w 5251939"/>
              <a:gd name="connsiteY29" fmla="*/ 1379096 h 4878432"/>
              <a:gd name="connsiteX30" fmla="*/ 1312985 w 5251939"/>
              <a:gd name="connsiteY30" fmla="*/ 1379096 h 4878432"/>
              <a:gd name="connsiteX31" fmla="*/ 1312985 w 5251939"/>
              <a:gd name="connsiteY31" fmla="*/ 0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0834 w 5251939"/>
              <a:gd name="connsiteY12" fmla="*/ 3563909 h 4878432"/>
              <a:gd name="connsiteX13" fmla="*/ 3890895 w 5251939"/>
              <a:gd name="connsiteY13" fmla="*/ 3563909 h 4878432"/>
              <a:gd name="connsiteX14" fmla="*/ 3890895 w 5251939"/>
              <a:gd name="connsiteY14" fmla="*/ 4878432 h 4878432"/>
              <a:gd name="connsiteX15" fmla="*/ 3297114 w 5251939"/>
              <a:gd name="connsiteY15" fmla="*/ 4878432 h 4878432"/>
              <a:gd name="connsiteX16" fmla="*/ 3297114 w 5251939"/>
              <a:gd name="connsiteY16" fmla="*/ 3911406 h 4878432"/>
              <a:gd name="connsiteX17" fmla="*/ 2617175 w 5251939"/>
              <a:gd name="connsiteY17" fmla="*/ 3911406 h 4878432"/>
              <a:gd name="connsiteX18" fmla="*/ 2617175 w 5251939"/>
              <a:gd name="connsiteY18" fmla="*/ 4324451 h 4878432"/>
              <a:gd name="connsiteX19" fmla="*/ 1968893 w 5251939"/>
              <a:gd name="connsiteY19" fmla="*/ 4324451 h 4878432"/>
              <a:gd name="connsiteX20" fmla="*/ 1968893 w 5251939"/>
              <a:gd name="connsiteY20" fmla="*/ 4878432 h 4878432"/>
              <a:gd name="connsiteX21" fmla="*/ 1312985 w 5251939"/>
              <a:gd name="connsiteY21" fmla="*/ 4878432 h 4878432"/>
              <a:gd name="connsiteX22" fmla="*/ 1312985 w 5251939"/>
              <a:gd name="connsiteY22" fmla="*/ 4324451 h 4878432"/>
              <a:gd name="connsiteX23" fmla="*/ 642230 w 5251939"/>
              <a:gd name="connsiteY23" fmla="*/ 4324451 h 4878432"/>
              <a:gd name="connsiteX24" fmla="*/ 642230 w 5251939"/>
              <a:gd name="connsiteY24" fmla="*/ 3624890 h 4878432"/>
              <a:gd name="connsiteX25" fmla="*/ 0 w 5251939"/>
              <a:gd name="connsiteY25" fmla="*/ 3624890 h 4878432"/>
              <a:gd name="connsiteX26" fmla="*/ 0 w 5251939"/>
              <a:gd name="connsiteY26" fmla="*/ 375409 h 4878432"/>
              <a:gd name="connsiteX27" fmla="*/ 633046 w 5251939"/>
              <a:gd name="connsiteY27" fmla="*/ 375409 h 4878432"/>
              <a:gd name="connsiteX28" fmla="*/ 633046 w 5251939"/>
              <a:gd name="connsiteY28" fmla="*/ 1379096 h 4878432"/>
              <a:gd name="connsiteX29" fmla="*/ 1312985 w 5251939"/>
              <a:gd name="connsiteY29" fmla="*/ 1379096 h 4878432"/>
              <a:gd name="connsiteX30" fmla="*/ 1312985 w 5251939"/>
              <a:gd name="connsiteY30" fmla="*/ 0 h 487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51939" h="4878432">
                <a:moveTo>
                  <a:pt x="1312985" y="0"/>
                </a:moveTo>
                <a:lnTo>
                  <a:pt x="1975340" y="0"/>
                </a:lnTo>
                <a:lnTo>
                  <a:pt x="1975340" y="982231"/>
                </a:lnTo>
                <a:lnTo>
                  <a:pt x="2648832" y="982231"/>
                </a:lnTo>
                <a:lnTo>
                  <a:pt x="2648832" y="1148083"/>
                </a:lnTo>
                <a:lnTo>
                  <a:pt x="3328771" y="1148083"/>
                </a:lnTo>
                <a:lnTo>
                  <a:pt x="3328771" y="0"/>
                </a:lnTo>
                <a:lnTo>
                  <a:pt x="4572000" y="0"/>
                </a:lnTo>
                <a:lnTo>
                  <a:pt x="4572000" y="1000460"/>
                </a:lnTo>
                <a:lnTo>
                  <a:pt x="5251939" y="1000460"/>
                </a:lnTo>
                <a:lnTo>
                  <a:pt x="5251939" y="4279967"/>
                </a:lnTo>
                <a:lnTo>
                  <a:pt x="4572000" y="4279967"/>
                </a:lnTo>
                <a:cubicBezTo>
                  <a:pt x="4571611" y="4041281"/>
                  <a:pt x="4571223" y="3802595"/>
                  <a:pt x="4570834" y="3563909"/>
                </a:cubicBezTo>
                <a:lnTo>
                  <a:pt x="3890895" y="3563909"/>
                </a:lnTo>
                <a:lnTo>
                  <a:pt x="3890895" y="4878432"/>
                </a:lnTo>
                <a:lnTo>
                  <a:pt x="3297114" y="4878432"/>
                </a:lnTo>
                <a:lnTo>
                  <a:pt x="3297114" y="3911406"/>
                </a:lnTo>
                <a:lnTo>
                  <a:pt x="2617175" y="3911406"/>
                </a:lnTo>
                <a:lnTo>
                  <a:pt x="2617175" y="4324451"/>
                </a:lnTo>
                <a:lnTo>
                  <a:pt x="1968893" y="4324451"/>
                </a:lnTo>
                <a:lnTo>
                  <a:pt x="1968893" y="4878432"/>
                </a:lnTo>
                <a:lnTo>
                  <a:pt x="1312985" y="4878432"/>
                </a:lnTo>
                <a:lnTo>
                  <a:pt x="1312985" y="4324451"/>
                </a:lnTo>
                <a:lnTo>
                  <a:pt x="642230" y="4324451"/>
                </a:lnTo>
                <a:lnTo>
                  <a:pt x="642230" y="3624890"/>
                </a:lnTo>
                <a:lnTo>
                  <a:pt x="0" y="3624890"/>
                </a:lnTo>
                <a:lnTo>
                  <a:pt x="0" y="375409"/>
                </a:lnTo>
                <a:lnTo>
                  <a:pt x="633046" y="375409"/>
                </a:lnTo>
                <a:lnTo>
                  <a:pt x="633046" y="1379096"/>
                </a:lnTo>
                <a:lnTo>
                  <a:pt x="1312985" y="1379096"/>
                </a:lnTo>
                <a:lnTo>
                  <a:pt x="1312985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5065C5E-8027-4266-B6BE-BA117C6F7AC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F64841-5495-4B23-A74E-409C28CB7AC1}"/>
              </a:ext>
            </a:extLst>
          </p:cNvPr>
          <p:cNvSpPr/>
          <p:nvPr userDrawn="1"/>
        </p:nvSpPr>
        <p:spPr>
          <a:xfrm>
            <a:off x="7415213" y="0"/>
            <a:ext cx="4776787" cy="6846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anchor="ctr">
            <a:noAutofit/>
          </a:bodyPr>
          <a:lstStyle>
            <a:lvl1pPr algn="l"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7415213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Shape 61">
            <a:extLst>
              <a:ext uri="{FF2B5EF4-FFF2-40B4-BE49-F238E27FC236}">
                <a16:creationId xmlns:a16="http://schemas.microsoft.com/office/drawing/2014/main" id="{649B49FF-0FAA-4E6C-820C-B1F434911FDC}"/>
              </a:ext>
            </a:extLst>
          </p:cNvPr>
          <p:cNvSpPr/>
          <p:nvPr userDrawn="1"/>
        </p:nvSpPr>
        <p:spPr>
          <a:xfrm>
            <a:off x="11629890" y="0"/>
            <a:ext cx="501740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T15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76957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anchor="ctr">
            <a:noAutofit/>
          </a:bodyPr>
          <a:lstStyle>
            <a:lvl1pPr algn="l">
              <a:defRPr sz="3600" spc="3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04689" y="5038489"/>
            <a:ext cx="5933872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94348-3BFC-4B39-9C3B-628E777B98F4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04689" y="1546699"/>
            <a:ext cx="5933872" cy="3491790"/>
          </a:xfrm>
        </p:spPr>
        <p:txBody>
          <a:bodyPr anchor="ctr"/>
          <a:lstStyle>
            <a:lvl1pPr algn="ctr">
              <a:defRPr sz="6000" b="1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57312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B66B20-A484-4A16-A015-2118F9AF2101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457350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hape 61">
            <a:extLst>
              <a:ext uri="{FF2B5EF4-FFF2-40B4-BE49-F238E27FC236}">
                <a16:creationId xmlns:a16="http://schemas.microsoft.com/office/drawing/2014/main" id="{0A2ACE11-44E0-44ED-AA10-CB0B57204E89}"/>
              </a:ext>
            </a:extLst>
          </p:cNvPr>
          <p:cNvSpPr/>
          <p:nvPr userDrawn="1"/>
        </p:nvSpPr>
        <p:spPr>
          <a:xfrm>
            <a:off x="11597481" y="19556"/>
            <a:ext cx="501740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 smtClean="0">
                <a:solidFill>
                  <a:srgbClr val="2C2153"/>
                </a:solidFill>
                <a:latin typeface="+mn-lt"/>
                <a:ea typeface="+mn-ea"/>
                <a:cs typeface="+mn-cs"/>
                <a:sym typeface="Bebas"/>
              </a:rPr>
              <a:t>T15</a:t>
            </a:r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7" r:id="rId2"/>
    <p:sldLayoutId id="2147483651" r:id="rId3"/>
    <p:sldLayoutId id="2147483668" r:id="rId4"/>
    <p:sldLayoutId id="2147483660" r:id="rId5"/>
    <p:sldLayoutId id="2147483664" r:id="rId6"/>
    <p:sldLayoutId id="2147483661" r:id="rId7"/>
    <p:sldLayoutId id="2147483674" r:id="rId8"/>
    <p:sldLayoutId id="2147483675" r:id="rId9"/>
    <p:sldLayoutId id="2147483673" r:id="rId10"/>
    <p:sldLayoutId id="2147483653" r:id="rId11"/>
    <p:sldLayoutId id="2147483670" r:id="rId12"/>
    <p:sldLayoutId id="2147483671" r:id="rId13"/>
    <p:sldLayoutId id="2147483672" r:id="rId14"/>
    <p:sldLayoutId id="2147483655" r:id="rId15"/>
    <p:sldLayoutId id="2147483666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bstract Coding&#10;">
            <a:extLst>
              <a:ext uri="{FF2B5EF4-FFF2-40B4-BE49-F238E27FC236}">
                <a16:creationId xmlns:a16="http://schemas.microsoft.com/office/drawing/2014/main" id="{5F76566E-36EF-4E0C-8563-ABC2D25923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687D26E-D67A-4318-AAB1-DCEAA89EEB2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096000" cy="688271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2734962 w 6096000"/>
              <a:gd name="connsiteY2" fmla="*/ 6808573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82714"/>
              <a:gd name="connsiteX1" fmla="*/ 6096000 w 6096000"/>
              <a:gd name="connsiteY1" fmla="*/ 0 h 6882714"/>
              <a:gd name="connsiteX2" fmla="*/ 4242486 w 6096000"/>
              <a:gd name="connsiteY2" fmla="*/ 6882714 h 6882714"/>
              <a:gd name="connsiteX3" fmla="*/ 0 w 6096000"/>
              <a:gd name="connsiteY3" fmla="*/ 6858000 h 6882714"/>
              <a:gd name="connsiteX4" fmla="*/ 0 w 6096000"/>
              <a:gd name="connsiteY4" fmla="*/ 0 h 688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82714">
                <a:moveTo>
                  <a:pt x="0" y="0"/>
                </a:moveTo>
                <a:lnTo>
                  <a:pt x="6096000" y="0"/>
                </a:lnTo>
                <a:lnTo>
                  <a:pt x="4242486" y="6882714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0688" y="1257300"/>
            <a:ext cx="6272212" cy="182463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chemeClr val="bg2">
                    <a:lumMod val="25000"/>
                  </a:schemeClr>
                </a:solidFill>
              </a:rPr>
              <a:t>Track &amp; manage Samsung smartphone samples at retail shops</a:t>
            </a:r>
          </a:p>
        </p:txBody>
      </p:sp>
      <p:sp>
        <p:nvSpPr>
          <p:cNvPr id="2094" name="Slide Number Placeholder 2093">
            <a:extLst>
              <a:ext uri="{FF2B5EF4-FFF2-40B4-BE49-F238E27FC236}">
                <a16:creationId xmlns:a16="http://schemas.microsoft.com/office/drawing/2014/main" id="{5DA62994-769D-4C19-BB0A-5144E0A5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00824" y="3281601"/>
            <a:ext cx="46672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 T15:</a:t>
            </a:r>
          </a:p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Vương Tùng Dương</a:t>
            </a:r>
          </a:p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Trần Đại Hiệp</a:t>
            </a:r>
          </a:p>
        </p:txBody>
      </p:sp>
      <p:sp>
        <p:nvSpPr>
          <p:cNvPr id="8" name="Rectangle 7"/>
          <p:cNvSpPr/>
          <p:nvPr/>
        </p:nvSpPr>
        <p:spPr>
          <a:xfrm>
            <a:off x="6605587" y="4866258"/>
            <a:ext cx="466725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Mentor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Bùi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Tỉnh</a:t>
            </a:r>
          </a:p>
          <a:p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Vũ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endParaRPr lang="en-US" sz="2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24171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5" r="10225"/>
          <a:stretch>
            <a:fillRect/>
          </a:stretch>
        </p:blipFill>
        <p:spPr/>
      </p:pic>
      <p:sp>
        <p:nvSpPr>
          <p:cNvPr id="7" name="Block Arc 6"/>
          <p:cNvSpPr/>
          <p:nvPr/>
        </p:nvSpPr>
        <p:spPr>
          <a:xfrm>
            <a:off x="-775853" y="-397914"/>
            <a:ext cx="7878495" cy="7878495"/>
          </a:xfrm>
          <a:prstGeom prst="blockArc">
            <a:avLst>
              <a:gd name="adj1" fmla="val 18900000"/>
              <a:gd name="adj2" fmla="val 2700000"/>
              <a:gd name="adj3" fmla="val 274"/>
            </a:avLst>
          </a:pr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0">
            <a:schemeClr val="accent2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 7"/>
          <p:cNvSpPr/>
          <p:nvPr/>
        </p:nvSpPr>
        <p:spPr>
          <a:xfrm>
            <a:off x="6502410" y="1064413"/>
            <a:ext cx="4601245" cy="900570"/>
          </a:xfrm>
          <a:custGeom>
            <a:avLst/>
            <a:gdLst>
              <a:gd name="connsiteX0" fmla="*/ 0 w 4601245"/>
              <a:gd name="connsiteY0" fmla="*/ 0 h 900570"/>
              <a:gd name="connsiteX1" fmla="*/ 4601245 w 4601245"/>
              <a:gd name="connsiteY1" fmla="*/ 0 h 900570"/>
              <a:gd name="connsiteX2" fmla="*/ 4601245 w 4601245"/>
              <a:gd name="connsiteY2" fmla="*/ 900570 h 900570"/>
              <a:gd name="connsiteX3" fmla="*/ 0 w 4601245"/>
              <a:gd name="connsiteY3" fmla="*/ 900570 h 900570"/>
              <a:gd name="connsiteX4" fmla="*/ 0 w 4601245"/>
              <a:gd name="connsiteY4" fmla="*/ 0 h 900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1245" h="900570">
                <a:moveTo>
                  <a:pt x="0" y="0"/>
                </a:moveTo>
                <a:lnTo>
                  <a:pt x="4601245" y="0"/>
                </a:lnTo>
                <a:lnTo>
                  <a:pt x="4601245" y="900570"/>
                </a:lnTo>
                <a:lnTo>
                  <a:pt x="0" y="900570"/>
                </a:lnTo>
                <a:lnTo>
                  <a:pt x="0" y="0"/>
                </a:lnTo>
                <a:close/>
              </a:path>
            </a:pathLst>
          </a:custGeom>
          <a:solidFill>
            <a:srgbClr val="F25892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14828" tIns="68580" rIns="68580" bIns="68580" numCol="1" spcCol="1270" anchor="ctr" anchorCtr="0">
            <a:noAutofit/>
          </a:bodyPr>
          <a:lstStyle/>
          <a:p>
            <a:pPr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700" dirty="0"/>
              <a:t>Hệ thống bảo vệ và cảnh </a:t>
            </a:r>
            <a:r>
              <a:rPr lang="en-US" sz="2700" dirty="0" smtClean="0"/>
              <a:t>báo</a:t>
            </a:r>
            <a:endParaRPr lang="en-US" sz="2700" dirty="0"/>
          </a:p>
        </p:txBody>
      </p:sp>
      <p:sp>
        <p:nvSpPr>
          <p:cNvPr id="10" name="Oval 9"/>
          <p:cNvSpPr/>
          <p:nvPr/>
        </p:nvSpPr>
        <p:spPr>
          <a:xfrm>
            <a:off x="5939554" y="951842"/>
            <a:ext cx="1125712" cy="1125712"/>
          </a:xfrm>
          <a:prstGeom prst="ellipse">
            <a:avLst/>
          </a:prstGeom>
          <a:ln>
            <a:solidFill>
              <a:srgbClr val="F25892"/>
            </a:solidFill>
          </a:ln>
        </p:spPr>
        <p:style>
          <a:lnRef idx="1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reeform 10"/>
          <p:cNvSpPr/>
          <p:nvPr/>
        </p:nvSpPr>
        <p:spPr>
          <a:xfrm>
            <a:off x="7018728" y="2415503"/>
            <a:ext cx="4084927" cy="900570"/>
          </a:xfrm>
          <a:custGeom>
            <a:avLst/>
            <a:gdLst>
              <a:gd name="connsiteX0" fmla="*/ 0 w 4084927"/>
              <a:gd name="connsiteY0" fmla="*/ 0 h 900570"/>
              <a:gd name="connsiteX1" fmla="*/ 4084927 w 4084927"/>
              <a:gd name="connsiteY1" fmla="*/ 0 h 900570"/>
              <a:gd name="connsiteX2" fmla="*/ 4084927 w 4084927"/>
              <a:gd name="connsiteY2" fmla="*/ 900570 h 900570"/>
              <a:gd name="connsiteX3" fmla="*/ 0 w 4084927"/>
              <a:gd name="connsiteY3" fmla="*/ 900570 h 900570"/>
              <a:gd name="connsiteX4" fmla="*/ 0 w 4084927"/>
              <a:gd name="connsiteY4" fmla="*/ 0 h 900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4927" h="900570">
                <a:moveTo>
                  <a:pt x="0" y="0"/>
                </a:moveTo>
                <a:lnTo>
                  <a:pt x="4084927" y="0"/>
                </a:lnTo>
                <a:lnTo>
                  <a:pt x="4084927" y="900570"/>
                </a:lnTo>
                <a:lnTo>
                  <a:pt x="0" y="900570"/>
                </a:lnTo>
                <a:lnTo>
                  <a:pt x="0" y="0"/>
                </a:lnTo>
                <a:close/>
              </a:path>
            </a:pathLst>
          </a:custGeom>
          <a:solidFill>
            <a:srgbClr val="EE9524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2">
              <a:hueOff val="4021767"/>
              <a:satOff val="-20011"/>
              <a:lumOff val="-13529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14828" tIns="68580" rIns="68580" bIns="68580" numCol="1" spcCol="1270" anchor="ctr" anchorCtr="0">
            <a:noAutofit/>
          </a:bodyPr>
          <a:lstStyle/>
          <a:p>
            <a:pPr lvl="0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700" dirty="0" smtClean="0"/>
              <a:t>Phát video</a:t>
            </a:r>
            <a:endParaRPr lang="en-US" sz="2700" dirty="0"/>
          </a:p>
        </p:txBody>
      </p:sp>
      <p:sp>
        <p:nvSpPr>
          <p:cNvPr id="12" name="Oval 11"/>
          <p:cNvSpPr/>
          <p:nvPr/>
        </p:nvSpPr>
        <p:spPr>
          <a:xfrm>
            <a:off x="6455871" y="2302931"/>
            <a:ext cx="1125712" cy="1125712"/>
          </a:xfrm>
          <a:prstGeom prst="ellipse">
            <a:avLst/>
          </a:prstGeom>
          <a:ln>
            <a:solidFill>
              <a:srgbClr val="EE9524"/>
            </a:solidFill>
          </a:ln>
        </p:spPr>
        <p:style>
          <a:lnRef idx="1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 12"/>
          <p:cNvSpPr/>
          <p:nvPr/>
        </p:nvSpPr>
        <p:spPr>
          <a:xfrm>
            <a:off x="7018728" y="3766592"/>
            <a:ext cx="4084927" cy="900570"/>
          </a:xfrm>
          <a:custGeom>
            <a:avLst/>
            <a:gdLst>
              <a:gd name="connsiteX0" fmla="*/ 0 w 4084927"/>
              <a:gd name="connsiteY0" fmla="*/ 0 h 900570"/>
              <a:gd name="connsiteX1" fmla="*/ 4084927 w 4084927"/>
              <a:gd name="connsiteY1" fmla="*/ 0 h 900570"/>
              <a:gd name="connsiteX2" fmla="*/ 4084927 w 4084927"/>
              <a:gd name="connsiteY2" fmla="*/ 900570 h 900570"/>
              <a:gd name="connsiteX3" fmla="*/ 0 w 4084927"/>
              <a:gd name="connsiteY3" fmla="*/ 900570 h 900570"/>
              <a:gd name="connsiteX4" fmla="*/ 0 w 4084927"/>
              <a:gd name="connsiteY4" fmla="*/ 0 h 900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4927" h="900570">
                <a:moveTo>
                  <a:pt x="0" y="0"/>
                </a:moveTo>
                <a:lnTo>
                  <a:pt x="4084927" y="0"/>
                </a:lnTo>
                <a:lnTo>
                  <a:pt x="4084927" y="900570"/>
                </a:lnTo>
                <a:lnTo>
                  <a:pt x="0" y="900570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2">
              <a:hueOff val="8043534"/>
              <a:satOff val="-40021"/>
              <a:lumOff val="-2705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14828" tIns="68580" rIns="68580" bIns="68580" numCol="1" spcCol="1270" anchor="ctr" anchorCtr="0">
            <a:noAutofit/>
          </a:bodyPr>
          <a:lstStyle/>
          <a:p>
            <a:pPr lvl="0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700" dirty="0"/>
              <a:t>Cài đặt thời gian phát video</a:t>
            </a:r>
            <a:endParaRPr lang="en-US" sz="2700" kern="1200" dirty="0"/>
          </a:p>
        </p:txBody>
      </p:sp>
      <p:sp>
        <p:nvSpPr>
          <p:cNvPr id="14" name="Oval 13"/>
          <p:cNvSpPr/>
          <p:nvPr/>
        </p:nvSpPr>
        <p:spPr>
          <a:xfrm>
            <a:off x="6455871" y="3654021"/>
            <a:ext cx="1125712" cy="1125712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1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 14"/>
          <p:cNvSpPr/>
          <p:nvPr/>
        </p:nvSpPr>
        <p:spPr>
          <a:xfrm>
            <a:off x="6502410" y="5117681"/>
            <a:ext cx="4601245" cy="900570"/>
          </a:xfrm>
          <a:custGeom>
            <a:avLst/>
            <a:gdLst>
              <a:gd name="connsiteX0" fmla="*/ 0 w 4601245"/>
              <a:gd name="connsiteY0" fmla="*/ 0 h 900570"/>
              <a:gd name="connsiteX1" fmla="*/ 4601245 w 4601245"/>
              <a:gd name="connsiteY1" fmla="*/ 0 h 900570"/>
              <a:gd name="connsiteX2" fmla="*/ 4601245 w 4601245"/>
              <a:gd name="connsiteY2" fmla="*/ 900570 h 900570"/>
              <a:gd name="connsiteX3" fmla="*/ 0 w 4601245"/>
              <a:gd name="connsiteY3" fmla="*/ 900570 h 900570"/>
              <a:gd name="connsiteX4" fmla="*/ 0 w 4601245"/>
              <a:gd name="connsiteY4" fmla="*/ 0 h 900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1245" h="900570">
                <a:moveTo>
                  <a:pt x="0" y="0"/>
                </a:moveTo>
                <a:lnTo>
                  <a:pt x="4601245" y="0"/>
                </a:lnTo>
                <a:lnTo>
                  <a:pt x="4601245" y="900570"/>
                </a:lnTo>
                <a:lnTo>
                  <a:pt x="0" y="900570"/>
                </a:lnTo>
                <a:lnTo>
                  <a:pt x="0" y="0"/>
                </a:lnTo>
                <a:close/>
              </a:path>
            </a:pathLst>
          </a:custGeom>
          <a:solidFill>
            <a:srgbClr val="898989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2">
              <a:hueOff val="12065300"/>
              <a:satOff val="-60032"/>
              <a:lumOff val="-4058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14828" tIns="68580" rIns="68580" bIns="68580" numCol="1" spcCol="1270" anchor="ctr" anchorCtr="0">
            <a:noAutofit/>
          </a:bodyPr>
          <a:lstStyle/>
          <a:p>
            <a:pPr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700" dirty="0" smtClean="0"/>
              <a:t>Đăng </a:t>
            </a:r>
            <a:r>
              <a:rPr lang="en-US" sz="2700" dirty="0"/>
              <a:t>nhập, đăng </a:t>
            </a:r>
            <a:r>
              <a:rPr lang="en-US" sz="2700" dirty="0" smtClean="0"/>
              <a:t>xuất</a:t>
            </a:r>
            <a:endParaRPr lang="en-US" sz="2700" dirty="0"/>
          </a:p>
        </p:txBody>
      </p:sp>
      <p:sp>
        <p:nvSpPr>
          <p:cNvPr id="16" name="Oval 15"/>
          <p:cNvSpPr/>
          <p:nvPr/>
        </p:nvSpPr>
        <p:spPr>
          <a:xfrm>
            <a:off x="5939554" y="5005110"/>
            <a:ext cx="1125712" cy="1125712"/>
          </a:xfrm>
          <a:prstGeom prst="ellipse">
            <a:avLst/>
          </a:prstGeom>
          <a:solidFill>
            <a:schemeClr val="bg1"/>
          </a:solidFill>
          <a:ln>
            <a:solidFill>
              <a:srgbClr val="898989"/>
            </a:solidFill>
          </a:ln>
        </p:spPr>
        <p:style>
          <a:lnRef idx="1">
            <a:scrgbClr r="0" g="0" b="0"/>
          </a:lnRef>
          <a:fillRef idx="1">
            <a:scrgbClr r="0" g="0" b="0"/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730193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Chart 57"/>
          <p:cNvGraphicFramePr/>
          <p:nvPr>
            <p:extLst/>
          </p:nvPr>
        </p:nvGraphicFramePr>
        <p:xfrm>
          <a:off x="773907" y="757238"/>
          <a:ext cx="10644187" cy="53435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185043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0"/>
                                        <p:tgtEl>
                                          <p:spTgt spid="5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0"/>
                                        <p:tgtEl>
                                          <p:spTgt spid="5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5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8" grpId="0" uiExpand="1">
        <p:bldSub>
          <a:bldChart bld="series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2062738886"/>
              </p:ext>
            </p:extLst>
          </p:nvPr>
        </p:nvGraphicFramePr>
        <p:xfrm>
          <a:off x="1545772" y="1108778"/>
          <a:ext cx="9100457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6835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11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1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11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11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Chart bld="categoryEl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36043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1599687" y="3240129"/>
            <a:ext cx="89925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T H A N K </a:t>
            </a:r>
            <a:r>
              <a:rPr lang="en-US" sz="4400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S</a:t>
            </a:r>
          </a:p>
          <a:p>
            <a:pPr algn="ctr"/>
            <a:r>
              <a:rPr lang="en-US" sz="4400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F </a:t>
            </a:r>
            <a:r>
              <a:rPr lang="en-US" sz="4400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O </a:t>
            </a:r>
            <a:r>
              <a:rPr lang="en-US" sz="4400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R</a:t>
            </a:r>
          </a:p>
          <a:p>
            <a:pPr algn="ctr"/>
            <a:r>
              <a:rPr lang="en-US" sz="4400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W </a:t>
            </a:r>
            <a:r>
              <a:rPr lang="en-US" sz="4400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A T C H I N 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AD5817-10C9-4E0E-A247-63D6F743F8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889" y="1624457"/>
            <a:ext cx="1244104" cy="1244104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696" y="5735355"/>
            <a:ext cx="1434489" cy="190500"/>
            <a:chOff x="4679586" y="878988"/>
            <a:chExt cx="1434489" cy="19050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0406092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661986_Tech presentation_RVA_v4" id="{72761486-35C0-4EF3-924E-44BF93C5F925}" vid="{AA80AB01-476F-48C3-B3B7-DC4890A60E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2E71848-B78E-4D58-BFA5-D2D5918911C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9B3E157-1CAC-4231-A2EC-E93952D57E4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B16AC2-D7DD-48B6-919A-4ADE887D7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0</TotalTime>
  <Words>90</Words>
  <Application>Microsoft Office PowerPoint</Application>
  <PresentationFormat>Widescreen</PresentationFormat>
  <Paragraphs>42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Bauhaus 93</vt:lpstr>
      <vt:lpstr>Bebas</vt:lpstr>
      <vt:lpstr>Calibri</vt:lpstr>
      <vt:lpstr>Calibri Light</vt:lpstr>
      <vt:lpstr>Gill Sans</vt:lpstr>
      <vt:lpstr>Tw Cen MT</vt:lpstr>
      <vt:lpstr>Office Theme</vt:lpstr>
      <vt:lpstr>Track &amp; manage Samsung smartphone samples at retail shops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2020-04-15T12:26:56Z</dcterms:created>
  <dcterms:modified xsi:type="dcterms:W3CDTF">2020-05-06T14:19:41Z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