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zh-CN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2545-F7FC-4C18-B33D-533FB8D08D9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CAA1-7456-40E2-AC53-FB4995A27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83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2545-F7FC-4C18-B33D-533FB8D08D9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CAA1-7456-40E2-AC53-FB4995A27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78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2545-F7FC-4C18-B33D-533FB8D08D9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CAA1-7456-40E2-AC53-FB4995A27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39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2545-F7FC-4C18-B33D-533FB8D08D9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CAA1-7456-40E2-AC53-FB4995A27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88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2545-F7FC-4C18-B33D-533FB8D08D9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CAA1-7456-40E2-AC53-FB4995A27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06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2545-F7FC-4C18-B33D-533FB8D08D9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CAA1-7456-40E2-AC53-FB4995A27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47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2545-F7FC-4C18-B33D-533FB8D08D9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CAA1-7456-40E2-AC53-FB4995A27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8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2545-F7FC-4C18-B33D-533FB8D08D9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CAA1-7456-40E2-AC53-FB4995A27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9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2545-F7FC-4C18-B33D-533FB8D08D9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CAA1-7456-40E2-AC53-FB4995A27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49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2545-F7FC-4C18-B33D-533FB8D08D9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CAA1-7456-40E2-AC53-FB4995A27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87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2545-F7FC-4C18-B33D-533FB8D08D9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CAA1-7456-40E2-AC53-FB4995A27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0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F2545-F7FC-4C18-B33D-533FB8D08D9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4CAA1-7456-40E2-AC53-FB4995A27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47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494402"/>
            <a:ext cx="9144000" cy="66237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第一单元 小李赴日</a:t>
            </a:r>
            <a:endParaRPr lang="zh-CN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1586429"/>
            <a:ext cx="9144000" cy="3671371"/>
          </a:xfrm>
        </p:spPr>
        <p:txBody>
          <a:bodyPr/>
          <a:lstStyle/>
          <a:p>
            <a:pPr algn="l"/>
            <a:r>
              <a:rPr lang="zh-CN" altLang="en-US" dirty="0" smtClean="0"/>
              <a:t>第一课 </a:t>
            </a:r>
            <a:r>
              <a:rPr lang="ja-JP" altLang="en-US" dirty="0" smtClean="0"/>
              <a:t>　李さんは　中国人です。</a:t>
            </a:r>
            <a:endParaRPr lang="en-US" altLang="ja-JP" dirty="0" smtClean="0"/>
          </a:p>
          <a:p>
            <a:pPr algn="l"/>
            <a:endParaRPr lang="en-US" altLang="zh-CN" dirty="0" smtClean="0"/>
          </a:p>
          <a:p>
            <a:pPr algn="l"/>
            <a:r>
              <a:rPr lang="zh-CN" altLang="en-US" dirty="0" smtClean="0"/>
              <a:t>第二课    </a:t>
            </a:r>
            <a:r>
              <a:rPr lang="ja-JP" altLang="en-US" dirty="0" smtClean="0"/>
              <a:t>これは　本です。</a:t>
            </a:r>
            <a:endParaRPr lang="en-US" altLang="ja-JP" dirty="0" smtClean="0"/>
          </a:p>
          <a:p>
            <a:pPr algn="l"/>
            <a:endParaRPr lang="en-US" altLang="zh-CN" dirty="0"/>
          </a:p>
          <a:p>
            <a:pPr algn="l"/>
            <a:r>
              <a:rPr lang="zh-CN" altLang="en-US" dirty="0" smtClean="0"/>
              <a:t>第三课   </a:t>
            </a:r>
            <a:r>
              <a:rPr lang="ja-JP" altLang="en-US" dirty="0" smtClean="0"/>
              <a:t>ここは　デパートです。</a:t>
            </a:r>
            <a:endParaRPr lang="en-US" altLang="ja-JP" dirty="0" smtClean="0"/>
          </a:p>
          <a:p>
            <a:pPr algn="l"/>
            <a:endParaRPr lang="en-US" altLang="zh-CN" dirty="0"/>
          </a:p>
          <a:p>
            <a:pPr algn="l"/>
            <a:r>
              <a:rPr lang="zh-CN" altLang="en-US" dirty="0" smtClean="0"/>
              <a:t>第四课    </a:t>
            </a:r>
            <a:r>
              <a:rPr lang="ja-JP" altLang="en-US" dirty="0" smtClean="0"/>
              <a:t>部屋に　机と　椅子が　あります。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511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50065" y="305298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あなた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zh-CN" altLang="en-US" dirty="0" smtClean="0"/>
              <a:t>第二人称，很少使用。表示你或者老公。当你不知道对方叫什么，但又想和对方说话的时候勉为其难的使用一下。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ja-JP" altLang="en-US" dirty="0" smtClean="0"/>
              <a:t>彼方は先生ですか。</a:t>
            </a:r>
            <a:endParaRPr lang="en-US" altLang="ja-JP" dirty="0" smtClean="0"/>
          </a:p>
          <a:p>
            <a:r>
              <a:rPr lang="ja-JP" altLang="en-US" dirty="0" smtClean="0"/>
              <a:t>彼方は日本人ですか。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5789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9216" y="492584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どうも</a:t>
            </a:r>
            <a:endParaRPr lang="en-US" altLang="ja-JP" dirty="0" smtClean="0"/>
          </a:p>
          <a:p>
            <a:endParaRPr lang="en-US" altLang="zh-CN" dirty="0"/>
          </a:p>
          <a:p>
            <a:r>
              <a:rPr lang="zh-CN" altLang="en-US" dirty="0" smtClean="0"/>
              <a:t>非常，经常使用在日常的寒暄中。当两个人非常熟悉的时候可以省略</a:t>
            </a:r>
            <a:r>
              <a:rPr lang="ja-JP" altLang="en-US" dirty="0" smtClean="0"/>
              <a:t>どうも</a:t>
            </a:r>
            <a:r>
              <a:rPr lang="zh-CN" altLang="en-US" dirty="0" smtClean="0"/>
              <a:t>之后的东西。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ja-JP" altLang="en-US" dirty="0" smtClean="0"/>
              <a:t>どうもすみません。</a:t>
            </a:r>
            <a:endParaRPr lang="en-US" altLang="ja-JP" dirty="0" smtClean="0"/>
          </a:p>
          <a:p>
            <a:r>
              <a:rPr lang="ja-JP" altLang="en-US" dirty="0" smtClean="0"/>
              <a:t>どうもありがどう。</a:t>
            </a:r>
            <a:endParaRPr lang="en-US" altLang="ja-JP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0257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28032" y="294280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ちがいます</a:t>
            </a:r>
            <a:endParaRPr lang="en-US" altLang="ja-JP" dirty="0" smtClean="0"/>
          </a:p>
          <a:p>
            <a:endParaRPr lang="en-US" altLang="zh-CN" dirty="0"/>
          </a:p>
          <a:p>
            <a:r>
              <a:rPr lang="zh-CN" altLang="en-US" dirty="0" smtClean="0"/>
              <a:t>针对一般疑问句所做的否定回答。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ja-JP" altLang="en-US" dirty="0" smtClean="0"/>
              <a:t>あの人は教授ですか。</a:t>
            </a:r>
            <a:endParaRPr lang="en-US" altLang="ja-JP" dirty="0" smtClean="0"/>
          </a:p>
          <a:p>
            <a:r>
              <a:rPr lang="ja-JP" altLang="en-US" dirty="0" smtClean="0"/>
              <a:t>いいえ、違います。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102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39048" y="129028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语法</a:t>
            </a:r>
            <a:endParaRPr lang="en-US" altLang="zh-CN" dirty="0" smtClean="0"/>
          </a:p>
          <a:p>
            <a:r>
              <a:rPr lang="zh-CN" altLang="en-US" dirty="0" smtClean="0"/>
              <a:t>名</a:t>
            </a:r>
            <a:r>
              <a:rPr lang="ja-JP" altLang="en-US" dirty="0" smtClean="0"/>
              <a:t>は</a:t>
            </a:r>
            <a:r>
              <a:rPr lang="zh-CN" altLang="en-US" dirty="0" smtClean="0"/>
              <a:t>名</a:t>
            </a:r>
            <a:r>
              <a:rPr lang="ja-JP" altLang="en-US" dirty="0" err="1" smtClean="0"/>
              <a:t>です</a:t>
            </a:r>
            <a:endParaRPr lang="en-US" altLang="ja-JP" dirty="0" smtClean="0"/>
          </a:p>
          <a:p>
            <a:r>
              <a:rPr lang="ja-JP" altLang="en-US" dirty="0" err="1" smtClean="0"/>
              <a:t>です</a:t>
            </a:r>
            <a:r>
              <a:rPr lang="zh-CN" altLang="en-US" dirty="0" smtClean="0"/>
              <a:t>表示是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ja-JP" altLang="en-US" dirty="0" smtClean="0"/>
              <a:t>李さんは中国人です</a:t>
            </a:r>
            <a:endParaRPr lang="en-US" altLang="ja-JP" dirty="0" smtClean="0"/>
          </a:p>
          <a:p>
            <a:r>
              <a:rPr lang="ja-JP" altLang="en-US" dirty="0"/>
              <a:t>私</a:t>
            </a:r>
            <a:r>
              <a:rPr lang="ja-JP" altLang="en-US" dirty="0" smtClean="0"/>
              <a:t>は</a:t>
            </a:r>
            <a:r>
              <a:rPr lang="ja-JP" altLang="en-US" dirty="0"/>
              <a:t>王</a:t>
            </a:r>
            <a:r>
              <a:rPr lang="ja-JP" altLang="en-US" dirty="0" smtClean="0"/>
              <a:t>です</a:t>
            </a:r>
            <a:endParaRPr lang="en-US" altLang="ja-JP" dirty="0" smtClean="0"/>
          </a:p>
          <a:p>
            <a:r>
              <a:rPr lang="ja-JP" altLang="en-US" dirty="0"/>
              <a:t>明日</a:t>
            </a:r>
            <a:r>
              <a:rPr lang="ja-JP" altLang="en-US" dirty="0" smtClean="0"/>
              <a:t>は</a:t>
            </a:r>
            <a:r>
              <a:rPr lang="ja-JP" altLang="en-US" dirty="0"/>
              <a:t>雨</a:t>
            </a:r>
            <a:r>
              <a:rPr lang="ja-JP" altLang="en-US" dirty="0" smtClean="0"/>
              <a:t>です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514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880" y="294281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名</a:t>
            </a:r>
            <a:r>
              <a:rPr lang="ja-JP" altLang="en-US" dirty="0" smtClean="0"/>
              <a:t>は</a:t>
            </a:r>
            <a:r>
              <a:rPr lang="zh-CN" altLang="en-US" dirty="0" smtClean="0"/>
              <a:t>名</a:t>
            </a:r>
            <a:r>
              <a:rPr lang="ja-JP" altLang="en-US" dirty="0" smtClean="0"/>
              <a:t>ではありません　　　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r>
              <a:rPr lang="ja-JP" altLang="en-US" dirty="0" smtClean="0"/>
              <a:t>森さんは学生ではありません。</a:t>
            </a:r>
            <a:endParaRPr lang="en-US" altLang="ja-JP" dirty="0" smtClean="0"/>
          </a:p>
          <a:p>
            <a:r>
              <a:rPr lang="ja-JP" altLang="en-US" dirty="0"/>
              <a:t>私</a:t>
            </a:r>
            <a:r>
              <a:rPr lang="ja-JP" altLang="en-US" dirty="0" smtClean="0"/>
              <a:t>は</a:t>
            </a:r>
            <a:r>
              <a:rPr lang="ja-JP" altLang="en-US" dirty="0"/>
              <a:t>日本人</a:t>
            </a:r>
            <a:r>
              <a:rPr lang="ja-JP" altLang="en-US" dirty="0" smtClean="0"/>
              <a:t>ではありません。</a:t>
            </a:r>
            <a:endParaRPr lang="en-US" altLang="ja-JP" dirty="0" smtClean="0"/>
          </a:p>
          <a:p>
            <a:r>
              <a:rPr lang="ja-JP" altLang="en-US" dirty="0"/>
              <a:t>私</a:t>
            </a:r>
            <a:r>
              <a:rPr lang="ja-JP" altLang="en-US" dirty="0" smtClean="0"/>
              <a:t>は田中じゃありません</a:t>
            </a:r>
            <a:r>
              <a:rPr lang="ja-JP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593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2947" y="426483"/>
            <a:ext cx="10515600" cy="631584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名</a:t>
            </a:r>
            <a:r>
              <a:rPr lang="en-US" altLang="zh-CN" dirty="0" smtClean="0"/>
              <a:t>1</a:t>
            </a:r>
            <a:r>
              <a:rPr lang="ja-JP" altLang="en-US" dirty="0" smtClean="0"/>
              <a:t>は</a:t>
            </a:r>
            <a:r>
              <a:rPr lang="zh-CN" altLang="en-US" dirty="0" smtClean="0"/>
              <a:t>名</a:t>
            </a:r>
            <a:r>
              <a:rPr lang="en-US" altLang="zh-CN" dirty="0" smtClean="0"/>
              <a:t>2</a:t>
            </a:r>
            <a:r>
              <a:rPr lang="ja-JP" altLang="en-US" dirty="0" smtClean="0"/>
              <a:t>ですか。</a:t>
            </a:r>
            <a:endParaRPr lang="en-US" altLang="ja-JP" dirty="0" smtClean="0"/>
          </a:p>
          <a:p>
            <a:r>
              <a:rPr lang="ja-JP" altLang="en-US" dirty="0" smtClean="0"/>
              <a:t>か</a:t>
            </a:r>
            <a:r>
              <a:rPr lang="zh-CN" altLang="en-US" dirty="0" smtClean="0"/>
              <a:t>在结尾表示一般疑问句。一般用</a:t>
            </a:r>
            <a:r>
              <a:rPr lang="ja-JP" altLang="en-US" dirty="0" smtClean="0"/>
              <a:t>はい　</a:t>
            </a:r>
            <a:r>
              <a:rPr lang="zh-CN" altLang="en-US" dirty="0" smtClean="0"/>
              <a:t>或</a:t>
            </a:r>
            <a:r>
              <a:rPr lang="ja-JP" altLang="en-US" dirty="0" smtClean="0"/>
              <a:t>　いいえ</a:t>
            </a:r>
            <a:r>
              <a:rPr lang="zh-CN" altLang="en-US" dirty="0" smtClean="0"/>
              <a:t>来回答。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ja-JP" altLang="en-US" dirty="0" smtClean="0"/>
              <a:t>あなたは小野さんですか。</a:t>
            </a:r>
            <a:endParaRPr lang="en-US" altLang="ja-JP" dirty="0" smtClean="0"/>
          </a:p>
          <a:p>
            <a:r>
              <a:rPr lang="ja-JP" altLang="en-US" dirty="0" smtClean="0"/>
              <a:t>はい、小野です。</a:t>
            </a:r>
            <a:endParaRPr lang="en-US" altLang="ja-JP" dirty="0" smtClean="0"/>
          </a:p>
          <a:p>
            <a:endParaRPr lang="en-US" altLang="zh-CN" dirty="0"/>
          </a:p>
          <a:p>
            <a:r>
              <a:rPr lang="ja-JP" altLang="en-US" dirty="0" smtClean="0"/>
              <a:t>金さんは中国人ですか。</a:t>
            </a:r>
            <a:endParaRPr lang="en-US" altLang="ja-JP" dirty="0" smtClean="0"/>
          </a:p>
          <a:p>
            <a:r>
              <a:rPr lang="ja-JP" altLang="en-US" dirty="0" smtClean="0"/>
              <a:t>いいえ、違います。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森さんは学生ですか。</a:t>
            </a:r>
            <a:endParaRPr lang="en-US" altLang="ja-JP" dirty="0" smtClean="0"/>
          </a:p>
          <a:p>
            <a:r>
              <a:rPr lang="ja-JP" altLang="en-US" dirty="0" smtClean="0"/>
              <a:t>はい、そうです。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明日は雨ですか。</a:t>
            </a:r>
            <a:endParaRPr lang="en-US" altLang="ja-JP" dirty="0" smtClean="0"/>
          </a:p>
          <a:p>
            <a:r>
              <a:rPr lang="ja-JP" altLang="en-US" dirty="0" smtClean="0"/>
              <a:t>分かりません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94336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0745" y="382416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名</a:t>
            </a:r>
            <a:r>
              <a:rPr lang="en-US" altLang="zh-CN" dirty="0" smtClean="0"/>
              <a:t>1</a:t>
            </a:r>
            <a:r>
              <a:rPr lang="ja-JP" altLang="en-US" dirty="0" smtClean="0"/>
              <a:t>の</a:t>
            </a:r>
            <a:r>
              <a:rPr lang="zh-CN" altLang="en-US" dirty="0" smtClean="0"/>
              <a:t>名</a:t>
            </a:r>
            <a:r>
              <a:rPr lang="en-US" altLang="zh-CN" dirty="0" smtClean="0"/>
              <a:t>2</a:t>
            </a:r>
          </a:p>
          <a:p>
            <a:r>
              <a:rPr lang="zh-CN" altLang="en-US" dirty="0" smtClean="0"/>
              <a:t>表示所属关系的。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ja-JP" altLang="en-US" dirty="0" smtClean="0"/>
              <a:t>李さんはジェーシー企画の社員です。</a:t>
            </a:r>
            <a:endParaRPr lang="en-US" altLang="ja-JP" dirty="0" smtClean="0"/>
          </a:p>
          <a:p>
            <a:r>
              <a:rPr lang="ja-JP" altLang="en-US" dirty="0" smtClean="0"/>
              <a:t>北京</a:t>
            </a:r>
            <a:r>
              <a:rPr lang="ja-JP" altLang="en-US" dirty="0"/>
              <a:t>旅行</a:t>
            </a:r>
            <a:r>
              <a:rPr lang="ja-JP" altLang="en-US" dirty="0" smtClean="0"/>
              <a:t>は</a:t>
            </a:r>
            <a:r>
              <a:rPr lang="ja-JP" altLang="en-US" dirty="0"/>
              <a:t>中国</a:t>
            </a:r>
            <a:r>
              <a:rPr lang="ja-JP" altLang="en-US" dirty="0" smtClean="0"/>
              <a:t>の</a:t>
            </a:r>
            <a:r>
              <a:rPr lang="ja-JP" altLang="en-US" dirty="0"/>
              <a:t>会社</a:t>
            </a:r>
            <a:r>
              <a:rPr lang="ja-JP" altLang="en-US" dirty="0" smtClean="0"/>
              <a:t>です。</a:t>
            </a:r>
            <a:endParaRPr lang="en-US" altLang="ja-JP" dirty="0" smtClean="0"/>
          </a:p>
          <a:p>
            <a:r>
              <a:rPr lang="ja-JP" altLang="en-US" dirty="0"/>
              <a:t>父</a:t>
            </a:r>
            <a:r>
              <a:rPr lang="ja-JP" altLang="en-US" dirty="0" smtClean="0"/>
              <a:t>は旅行社の</a:t>
            </a:r>
            <a:r>
              <a:rPr lang="ja-JP" altLang="en-US" dirty="0"/>
              <a:t>社員</a:t>
            </a:r>
            <a:r>
              <a:rPr lang="ja-JP" altLang="en-US" dirty="0" smtClean="0"/>
              <a:t>です。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175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国家，人，语言</a:t>
            </a:r>
            <a:endParaRPr lang="zh-CN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30" y="1058738"/>
            <a:ext cx="9573569" cy="545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5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第一课   </a:t>
            </a:r>
            <a:r>
              <a:rPr lang="ja-JP" altLang="en-US" dirty="0" smtClean="0"/>
              <a:t>李さんは　中国人です。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005070"/>
            <a:ext cx="10515600" cy="365759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单词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重点单词详解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语法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其他相关内容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每课一句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148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608" y="1155327"/>
            <a:ext cx="11334750" cy="53530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96608" y="374573"/>
            <a:ext cx="2610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单词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80689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6055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重点单词</a:t>
            </a:r>
            <a:endParaRPr lang="zh-CN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021394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先生（せんせい）　</a:t>
            </a:r>
            <a:r>
              <a:rPr lang="zh-CN" altLang="en-US" dirty="0" smtClean="0"/>
              <a:t>老师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ja-JP" altLang="en-US" sz="2400" dirty="0" smtClean="0"/>
              <a:t>大学の先生</a:t>
            </a:r>
            <a:endParaRPr lang="en-US" altLang="ja-JP" sz="2400" dirty="0" smtClean="0"/>
          </a:p>
          <a:p>
            <a:r>
              <a:rPr lang="en-US" altLang="ja-JP" sz="2400" dirty="0" smtClean="0"/>
              <a:t>ABC</a:t>
            </a:r>
            <a:r>
              <a:rPr lang="ja-JP" altLang="en-US" sz="2400" dirty="0" smtClean="0"/>
              <a:t>病院の先生</a:t>
            </a:r>
            <a:endParaRPr lang="en-US" altLang="ja-JP" sz="240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在日本称呼或提及老师、医生、律师或议员。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94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72099" y="459534"/>
            <a:ext cx="10515600" cy="368280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社員（しゃいん）　</a:t>
            </a:r>
            <a:r>
              <a:rPr lang="zh-CN" altLang="en-US" dirty="0" smtClean="0"/>
              <a:t>职员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表示具体属于某一公司的人，使用时前提项会出现较明确的所属。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ja-JP" altLang="en-US" dirty="0" smtClean="0"/>
              <a:t>旅行会社の社員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田中</a:t>
            </a:r>
            <a:r>
              <a:rPr lang="ja-JP" altLang="en-US" dirty="0" smtClean="0"/>
              <a:t>さんはジェーシー企画の社員です。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0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94133" y="492583"/>
            <a:ext cx="10515600" cy="6073469"/>
          </a:xfrm>
        </p:spPr>
        <p:txBody>
          <a:bodyPr/>
          <a:lstStyle/>
          <a:p>
            <a:r>
              <a:rPr lang="ja-JP" altLang="en-US" dirty="0" smtClean="0"/>
              <a:t>会社員（かいしゃいん）　</a:t>
            </a:r>
            <a:r>
              <a:rPr lang="zh-CN" altLang="en-US" dirty="0" smtClean="0"/>
              <a:t>公司职员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ja-JP" altLang="en-US" dirty="0" smtClean="0"/>
              <a:t>兄は会社員ではありません。</a:t>
            </a:r>
            <a:endParaRPr lang="en-US" altLang="zh-CN" dirty="0" smtClean="0"/>
          </a:p>
          <a:p>
            <a:r>
              <a:rPr lang="ja-JP" altLang="en-US" dirty="0"/>
              <a:t>田中</a:t>
            </a:r>
            <a:r>
              <a:rPr lang="ja-JP" altLang="en-US" dirty="0" smtClean="0"/>
              <a:t>さんは</a:t>
            </a:r>
            <a:r>
              <a:rPr lang="ja-JP" altLang="en-US" dirty="0"/>
              <a:t>会社員</a:t>
            </a:r>
            <a:r>
              <a:rPr lang="ja-JP" altLang="en-US" dirty="0" smtClean="0"/>
              <a:t>ですか</a:t>
            </a:r>
            <a:r>
              <a:rPr lang="ja-JP" altLang="en-US" dirty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笼统概念，表示一种职业，一种身份。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85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39048" y="371398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父（ちち）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父</a:t>
            </a:r>
            <a:r>
              <a:rPr lang="ja-JP" altLang="en-US" dirty="0" smtClean="0"/>
              <a:t>は</a:t>
            </a:r>
            <a:r>
              <a:rPr lang="ja-JP" altLang="en-US" dirty="0"/>
              <a:t>会社員</a:t>
            </a:r>
            <a:r>
              <a:rPr lang="ja-JP" altLang="en-US" dirty="0" smtClean="0"/>
              <a:t>です。</a:t>
            </a:r>
            <a:endParaRPr lang="en-US" altLang="ja-JP" dirty="0" smtClean="0"/>
          </a:p>
          <a:p>
            <a:r>
              <a:rPr lang="ja-JP" altLang="en-US" dirty="0"/>
              <a:t>父</a:t>
            </a:r>
            <a:r>
              <a:rPr lang="ja-JP" altLang="en-US" dirty="0" smtClean="0"/>
              <a:t>は</a:t>
            </a:r>
            <a:r>
              <a:rPr lang="ja-JP" altLang="en-US" dirty="0"/>
              <a:t>日本人</a:t>
            </a:r>
            <a:r>
              <a:rPr lang="ja-JP" altLang="en-US" dirty="0" smtClean="0"/>
              <a:t>ではありません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表示自己的父亲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992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9217" y="525635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あの人（あのひと）</a:t>
            </a:r>
            <a:endParaRPr lang="en-US" altLang="ja-JP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表示第三人称，不强调性别。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ja-JP" altLang="en-US" dirty="0" smtClean="0"/>
              <a:t>あの人は日本人です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あの人は田中さんですか。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44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7015" y="45953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私（わたし）</a:t>
            </a:r>
            <a:endParaRPr lang="en-US" altLang="ja-JP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表示第一人称，男女通用。会话中多省略掉。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男孩子叫自己</a:t>
            </a:r>
            <a:r>
              <a:rPr lang="ja-JP" altLang="en-US" dirty="0" smtClean="0"/>
              <a:t>ぼく　おれ</a:t>
            </a:r>
            <a:endParaRPr lang="en-US" altLang="ja-JP" dirty="0" smtClean="0"/>
          </a:p>
          <a:p>
            <a:pPr marL="0" indent="0">
              <a:buNone/>
            </a:pPr>
            <a:r>
              <a:rPr lang="zh-CN" altLang="en-US" dirty="0" smtClean="0"/>
              <a:t>女孩子叫自己</a:t>
            </a:r>
            <a:r>
              <a:rPr lang="ja-JP" altLang="en-US" dirty="0" smtClean="0"/>
              <a:t>わたし　</a:t>
            </a:r>
            <a:r>
              <a:rPr lang="zh-CN" altLang="en-US" dirty="0" smtClean="0"/>
              <a:t>或者直接叫自己的名字。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ja-JP" altLang="en-US" dirty="0" smtClean="0"/>
              <a:t>私は学生です。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私は日本人ではありません。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842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250</Words>
  <Application>Microsoft Office PowerPoint</Application>
  <PresentationFormat>ワイド画面</PresentationFormat>
  <Paragraphs>111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ＭＳ Ｐゴシック</vt:lpstr>
      <vt:lpstr>宋体</vt:lpstr>
      <vt:lpstr>Arial</vt:lpstr>
      <vt:lpstr>Calibri</vt:lpstr>
      <vt:lpstr>Calibri Light</vt:lpstr>
      <vt:lpstr>Office テーマ</vt:lpstr>
      <vt:lpstr>第一单元 小李赴日</vt:lpstr>
      <vt:lpstr>第一课   李さんは　中国人です。</vt:lpstr>
      <vt:lpstr>PowerPoint プレゼンテーション</vt:lpstr>
      <vt:lpstr>重点单词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国家，人，语言</vt:lpstr>
    </vt:vector>
  </TitlesOfParts>
  <Company>NEUSOFT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第一单元 小李赴日</dc:title>
  <dc:creator>daihn</dc:creator>
  <cp:lastModifiedBy>daihn</cp:lastModifiedBy>
  <cp:revision>27</cp:revision>
  <dcterms:created xsi:type="dcterms:W3CDTF">2018-10-12T02:29:42Z</dcterms:created>
  <dcterms:modified xsi:type="dcterms:W3CDTF">2018-10-12T09:53:50Z</dcterms:modified>
</cp:coreProperties>
</file>