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3"/>
  </p:notesMasterIdLst>
  <p:sldIdLst>
    <p:sldId id="258" r:id="rId5"/>
    <p:sldId id="308" r:id="rId6"/>
    <p:sldId id="309" r:id="rId7"/>
    <p:sldId id="310" r:id="rId8"/>
    <p:sldId id="307" r:id="rId9"/>
    <p:sldId id="262" r:id="rId10"/>
    <p:sldId id="265" r:id="rId11"/>
    <p:sldId id="266" r:id="rId12"/>
    <p:sldId id="306" r:id="rId13"/>
    <p:sldId id="311" r:id="rId14"/>
    <p:sldId id="312" r:id="rId15"/>
    <p:sldId id="267" r:id="rId16"/>
    <p:sldId id="299" r:id="rId17"/>
    <p:sldId id="302" r:id="rId18"/>
    <p:sldId id="303" r:id="rId19"/>
    <p:sldId id="304" r:id="rId20"/>
    <p:sldId id="305"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AE3E3"/>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141" autoAdjust="0"/>
  </p:normalViewPr>
  <p:slideViewPr>
    <p:cSldViewPr snapToGrid="0">
      <p:cViewPr varScale="1">
        <p:scale>
          <a:sx n="77" d="100"/>
          <a:sy n="77" d="100"/>
        </p:scale>
        <p:origin x="835" y="43"/>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13</a:t>
            </a:fld>
            <a:endParaRPr lang="en-US" dirty="0"/>
          </a:p>
        </p:txBody>
      </p:sp>
    </p:spTree>
    <p:extLst>
      <p:ext uri="{BB962C8B-B14F-4D97-AF65-F5344CB8AC3E}">
        <p14:creationId xmlns:p14="http://schemas.microsoft.com/office/powerpoint/2010/main" val="1198406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14</a:t>
            </a:fld>
            <a:endParaRPr lang="en-US" dirty="0"/>
          </a:p>
        </p:txBody>
      </p:sp>
    </p:spTree>
    <p:extLst>
      <p:ext uri="{BB962C8B-B14F-4D97-AF65-F5344CB8AC3E}">
        <p14:creationId xmlns:p14="http://schemas.microsoft.com/office/powerpoint/2010/main" val="128864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15</a:t>
            </a:fld>
            <a:endParaRPr lang="en-US" dirty="0"/>
          </a:p>
        </p:txBody>
      </p:sp>
    </p:spTree>
    <p:extLst>
      <p:ext uri="{BB962C8B-B14F-4D97-AF65-F5344CB8AC3E}">
        <p14:creationId xmlns:p14="http://schemas.microsoft.com/office/powerpoint/2010/main" val="176944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16</a:t>
            </a:fld>
            <a:endParaRPr lang="en-US" dirty="0"/>
          </a:p>
        </p:txBody>
      </p:sp>
    </p:spTree>
    <p:extLst>
      <p:ext uri="{BB962C8B-B14F-4D97-AF65-F5344CB8AC3E}">
        <p14:creationId xmlns:p14="http://schemas.microsoft.com/office/powerpoint/2010/main" val="2455830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17</a:t>
            </a:fld>
            <a:endParaRPr lang="en-US" dirty="0"/>
          </a:p>
        </p:txBody>
      </p:sp>
    </p:spTree>
    <p:extLst>
      <p:ext uri="{BB962C8B-B14F-4D97-AF65-F5344CB8AC3E}">
        <p14:creationId xmlns:p14="http://schemas.microsoft.com/office/powerpoint/2010/main" val="2743931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a:t>
            </a:fld>
            <a:endParaRPr lang="en-US" dirty="0"/>
          </a:p>
        </p:txBody>
      </p:sp>
      <p:sp>
        <p:nvSpPr>
          <p:cNvPr id="10" name="Rectangle 2">
            <a:extLst>
              <a:ext uri="{FF2B5EF4-FFF2-40B4-BE49-F238E27FC236}">
                <a16:creationId xmlns:a16="http://schemas.microsoft.com/office/drawing/2014/main" id="{54E7B16E-3CC0-F90C-B363-BC4309CFFDA0}"/>
              </a:ext>
            </a:extLst>
          </p:cNvPr>
          <p:cNvSpPr>
            <a:spLocks noChangeArrowheads="1"/>
          </p:cNvSpPr>
          <p:nvPr/>
        </p:nvSpPr>
        <p:spPr bwMode="auto">
          <a:xfrm>
            <a:off x="3910145" y="231733"/>
            <a:ext cx="4428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KHOA KỸ THUẬT VÀ CÔNG NGHỆ</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BỘ MÔN CÔNG NGHỆ THÔNG TIN</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 name="Picture 12" descr="A blue and white logo&#10;&#10;Description automatically generated">
            <a:extLst>
              <a:ext uri="{FF2B5EF4-FFF2-40B4-BE49-F238E27FC236}">
                <a16:creationId xmlns:a16="http://schemas.microsoft.com/office/drawing/2014/main" id="{916A253E-9BAE-1CF3-5DE2-21CA15499769}"/>
              </a:ext>
            </a:extLst>
          </p:cNvPr>
          <p:cNvPicPr>
            <a:picLocks noChangeAspect="1"/>
          </p:cNvPicPr>
          <p:nvPr/>
        </p:nvPicPr>
        <p:blipFill>
          <a:blip r:embed="rId2"/>
          <a:stretch>
            <a:fillRect/>
          </a:stretch>
        </p:blipFill>
        <p:spPr>
          <a:xfrm>
            <a:off x="5570220" y="1030605"/>
            <a:ext cx="1051560" cy="1051560"/>
          </a:xfrm>
          <a:prstGeom prst="rect">
            <a:avLst/>
          </a:prstGeom>
        </p:spPr>
      </p:pic>
      <p:sp>
        <p:nvSpPr>
          <p:cNvPr id="15" name="TextBox 14">
            <a:extLst>
              <a:ext uri="{FF2B5EF4-FFF2-40B4-BE49-F238E27FC236}">
                <a16:creationId xmlns:a16="http://schemas.microsoft.com/office/drawing/2014/main" id="{9AACEC10-5B29-AC24-06AC-63BF43B265AB}"/>
              </a:ext>
            </a:extLst>
          </p:cNvPr>
          <p:cNvSpPr txBox="1"/>
          <p:nvPr/>
        </p:nvSpPr>
        <p:spPr>
          <a:xfrm>
            <a:off x="0" y="2203005"/>
            <a:ext cx="12192000" cy="2778966"/>
          </a:xfrm>
          <a:prstGeom prst="rect">
            <a:avLst/>
          </a:prstGeom>
          <a:noFill/>
        </p:spPr>
        <p:txBody>
          <a:bodyPr wrap="square">
            <a:spAutoFit/>
          </a:bodyPr>
          <a:lstStyle/>
          <a:p>
            <a:pPr marL="0" indent="0" algn="ctr" rtl="0" eaLnBrk="1" latinLnBrk="0" hangingPunct="1">
              <a:lnSpc>
                <a:spcPct val="140000"/>
              </a:lnSpc>
              <a:spcBef>
                <a:spcPts val="1000"/>
              </a:spcBef>
              <a:spcAft>
                <a:spcPts val="0"/>
              </a:spcAft>
            </a:pPr>
            <a:r>
              <a:rPr lang="vi-VN" sz="2900" b="1">
                <a:latin typeface="Times New Roman" panose="02020603050405020304" pitchFamily="18" charset="0"/>
                <a:cs typeface="Times New Roman" panose="02020603050405020304" pitchFamily="18" charset="0"/>
              </a:rPr>
              <a:t>THỰC TẬP </a:t>
            </a:r>
          </a:p>
          <a:p>
            <a:pPr marL="0" indent="0" algn="ctr" rtl="0" eaLnBrk="1" latinLnBrk="0" hangingPunct="1">
              <a:lnSpc>
                <a:spcPct val="140000"/>
              </a:lnSpc>
              <a:spcBef>
                <a:spcPts val="1000"/>
              </a:spcBef>
              <a:spcAft>
                <a:spcPts val="0"/>
              </a:spcAft>
            </a:pPr>
            <a:r>
              <a:rPr lang="vi-VN" sz="2900" b="1">
                <a:latin typeface="Times New Roman" panose="02020603050405020304" pitchFamily="18" charset="0"/>
                <a:cs typeface="Times New Roman" panose="02020603050405020304" pitchFamily="18" charset="0"/>
              </a:rPr>
              <a:t>ĐỒ ÁN CƠ SỞ NGÀNH</a:t>
            </a:r>
          </a:p>
          <a:p>
            <a:pPr marL="0" indent="0" algn="ctr" rtl="0" eaLnBrk="1" latinLnBrk="0" hangingPunct="1">
              <a:lnSpc>
                <a:spcPct val="140000"/>
              </a:lnSpc>
              <a:spcBef>
                <a:spcPts val="1000"/>
              </a:spcBef>
              <a:spcAft>
                <a:spcPts val="0"/>
              </a:spcAft>
            </a:pPr>
            <a:r>
              <a:rPr lang="vi-VN" sz="2900" b="1">
                <a:latin typeface="Times New Roman" panose="02020603050405020304" pitchFamily="18" charset="0"/>
                <a:cs typeface="Times New Roman" panose="02020603050405020304" pitchFamily="18" charset="0"/>
              </a:rPr>
              <a:t>Xây Dựng Cơ Sở Dữ Liệu Về Hoạt Động Thi Đua Khen Thưởng của Giảng viên tại Trường Đại học Trà Vinh</a:t>
            </a:r>
            <a:endParaRPr lang="en-US" sz="2900" b="1">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B494506-7BAF-5511-3245-90D8EDCC7E23}"/>
              </a:ext>
            </a:extLst>
          </p:cNvPr>
          <p:cNvSpPr txBox="1"/>
          <p:nvPr/>
        </p:nvSpPr>
        <p:spPr>
          <a:xfrm>
            <a:off x="103841" y="6034434"/>
            <a:ext cx="3393440" cy="646331"/>
          </a:xfrm>
          <a:prstGeom prst="rect">
            <a:avLst/>
          </a:prstGeom>
          <a:noFill/>
        </p:spPr>
        <p:txBody>
          <a:bodyPr wrap="square" rtlCol="0">
            <a:spAutoFit/>
          </a:bodyPr>
          <a:lstStyle/>
          <a:p>
            <a:r>
              <a:rPr lang="vi-VN" b="1">
                <a:latin typeface="Times New Roman" panose="02020603050405020304" pitchFamily="18" charset="0"/>
                <a:cs typeface="Times New Roman" panose="02020603050405020304" pitchFamily="18" charset="0"/>
              </a:rPr>
              <a:t>GVHD</a:t>
            </a:r>
            <a:r>
              <a:rPr lang="vi-VN">
                <a:latin typeface="Times New Roman" panose="02020603050405020304" pitchFamily="18" charset="0"/>
                <a:cs typeface="Times New Roman" panose="02020603050405020304" pitchFamily="18" charset="0"/>
              </a:rPr>
              <a:t>: Phan Thị Phương Nam</a:t>
            </a:r>
          </a:p>
          <a:p>
            <a:r>
              <a:rPr lang="vi-VN" b="1">
                <a:latin typeface="Times New Roman" panose="02020603050405020304" pitchFamily="18" charset="0"/>
                <a:cs typeface="Times New Roman" panose="02020603050405020304" pitchFamily="18" charset="0"/>
              </a:rPr>
              <a:t>SVTH</a:t>
            </a:r>
            <a:r>
              <a:rPr lang="vi-VN">
                <a:latin typeface="Times New Roman" panose="02020603050405020304" pitchFamily="18" charset="0"/>
                <a:cs typeface="Times New Roman" panose="02020603050405020304" pitchFamily="18" charset="0"/>
              </a:rPr>
              <a:t>: </a:t>
            </a:r>
            <a:r>
              <a:rPr lang="vi-VN" sz="1800">
                <a:latin typeface="Times New Roman" panose="02020603050405020304" pitchFamily="18" charset="0"/>
                <a:cs typeface="Times New Roman" panose="02020603050405020304" pitchFamily="18" charset="0"/>
              </a:rPr>
              <a:t>Nguyễn Đại Hoàng Phúc</a:t>
            </a: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37167" y="168596"/>
            <a:ext cx="10213200" cy="662400"/>
          </a:xfrm>
        </p:spPr>
        <p:txBody>
          <a:bodyPr>
            <a:normAutofit/>
          </a:bodyPr>
          <a:lstStyle/>
          <a:p>
            <a:r>
              <a:rPr lang="vi-VN" b="1">
                <a:latin typeface="Times New Roman" panose="02020603050405020304" pitchFamily="18" charset="0"/>
                <a:cs typeface="Times New Roman" panose="02020603050405020304" pitchFamily="18" charset="0"/>
              </a:rPr>
              <a:t>Hệ</a:t>
            </a:r>
            <a:r>
              <a:rPr lang="vi-VN" b="1">
                <a:latin typeface="Times New Roman" panose="02020603050405020304" pitchFamily="18" charset="0"/>
                <a:ea typeface="Calibri" panose="020F0502020204030204" pitchFamily="34" charset="0"/>
                <a:cs typeface="Times New Roman" panose="02020603050405020304" pitchFamily="18" charset="0"/>
              </a:rPr>
              <a:t> </a:t>
            </a:r>
            <a:r>
              <a:rPr lang="vi-VN" b="1">
                <a:effectLst/>
                <a:latin typeface="Times New Roman" panose="02020603050405020304" pitchFamily="18" charset="0"/>
                <a:ea typeface="Calibri" panose="020F0502020204030204" pitchFamily="34" charset="0"/>
              </a:rPr>
              <a:t>quản trị CSDL SQL Server:</a:t>
            </a:r>
            <a:endParaRPr lang="en-US" b="1" dirty="0">
              <a:latin typeface="Times New Roman" panose="02020603050405020304" pitchFamily="18" charset="0"/>
              <a:cs typeface="Times New Roman" panose="02020603050405020304" pitchFamily="18" charset="0"/>
            </a:endParaRP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CEF888D-9A7E-470F-F107-B196D263943F}"/>
              </a:ext>
            </a:extLst>
          </p:cNvPr>
          <p:cNvSpPr txBox="1"/>
          <p:nvPr/>
        </p:nvSpPr>
        <p:spPr>
          <a:xfrm>
            <a:off x="644062" y="1493396"/>
            <a:ext cx="7674990" cy="2120068"/>
          </a:xfrm>
          <a:prstGeom prst="rect">
            <a:avLst/>
          </a:prstGeom>
          <a:noFill/>
        </p:spPr>
        <p:txBody>
          <a:bodyPr wrap="square">
            <a:spAutoFit/>
          </a:bodyPr>
          <a:lstStyle/>
          <a:p>
            <a:pPr marL="342900" lvl="0" indent="-342900" algn="just">
              <a:lnSpc>
                <a:spcPct val="150000"/>
              </a:lnSpc>
              <a:spcBef>
                <a:spcPts val="600"/>
              </a:spcBef>
              <a:spcAft>
                <a:spcPts val="600"/>
              </a:spcAft>
              <a:buFont typeface="Times New Roman" panose="02020603050405020304" pitchFamily="18" charset="0"/>
              <a:buChar char="-"/>
            </a:pPr>
            <a:r>
              <a:rPr lang="en-US" sz="1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SQL Server là một hệ quản trị cơ sở dữ liệu quan hệ (Relational Database Management System (RDBMS) ) sử dụng câu lệnh SQL (Transact-SQL) để trao đổi dữ liệu giữa máy Client và máy cài SQL Server. Một RDBMS bao gồm databases, database engine và các ứng dụng dùng để quản lý dữ liệu và các bộ phận khác nhau trong RDBMS.</a:t>
            </a:r>
            <a:endParaRPr lang="en-US" sz="1800"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5" name="Text Placeholder 8">
            <a:extLst>
              <a:ext uri="{FF2B5EF4-FFF2-40B4-BE49-F238E27FC236}">
                <a16:creationId xmlns:a16="http://schemas.microsoft.com/office/drawing/2014/main" id="{A69AFFBA-6A05-A0B0-F1CF-54F0E14D2D27}"/>
              </a:ext>
            </a:extLst>
          </p:cNvPr>
          <p:cNvSpPr txBox="1">
            <a:spLocks/>
          </p:cNvSpPr>
          <p:nvPr/>
        </p:nvSpPr>
        <p:spPr>
          <a:xfrm>
            <a:off x="644062" y="830996"/>
            <a:ext cx="5451938" cy="662400"/>
          </a:xfrm>
          <a:prstGeom prst="rect">
            <a:avLst/>
          </a:prstGeom>
        </p:spPr>
        <p:txBody>
          <a:bodyPr vert="horz" lIns="91440" tIns="45720" rIns="91440" bIns="45720" rtlCol="0" anchor="b">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1600" b="0" kern="1200" cap="all" spc="300" baseline="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2000" b="1"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800" b="1"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600" b="1"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600" b="1"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vi-VN" sz="2000" b="1" spc="50">
                <a:solidFill>
                  <a:schemeClr val="tx1"/>
                </a:solidFill>
                <a:latin typeface="Times New Roman" panose="02020603050405020304" pitchFamily="18" charset="0"/>
                <a:cs typeface="Times New Roman" panose="02020603050405020304" pitchFamily="18" charset="0"/>
              </a:rPr>
              <a:t>KHÁI NIỆM:</a:t>
            </a:r>
            <a:endParaRPr lang="en-US" sz="2000" b="1" spc="50" dirty="0">
              <a:solidFill>
                <a:schemeClr val="tx1"/>
              </a:solidFill>
              <a:latin typeface="Times New Roman" panose="02020603050405020304" pitchFamily="18" charset="0"/>
              <a:cs typeface="Times New Roman" panose="02020603050405020304" pitchFamily="18" charset="0"/>
            </a:endParaRPr>
          </a:p>
        </p:txBody>
      </p:sp>
      <p:pic>
        <p:nvPicPr>
          <p:cNvPr id="1032" name="Picture 8" descr="Free vector data economy isometric composition with flowchart of connected platforms with human characters computer folders and blocks vector illustration">
            <a:extLst>
              <a:ext uri="{FF2B5EF4-FFF2-40B4-BE49-F238E27FC236}">
                <a16:creationId xmlns:a16="http://schemas.microsoft.com/office/drawing/2014/main" id="{90CCC159-E9E3-408A-F506-4F8AF3735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209" y="1159018"/>
            <a:ext cx="3467811" cy="2692262"/>
          </a:xfrm>
          <a:prstGeom prst="roundRect">
            <a:avLst>
              <a:gd name="adj" fmla="val 23967"/>
            </a:avLst>
          </a:prstGeom>
          <a:noFill/>
          <a:extLst>
            <a:ext uri="{909E8E84-426E-40DD-AFC4-6F175D3DCCD1}">
              <a14:hiddenFill xmlns:a14="http://schemas.microsoft.com/office/drawing/2010/main">
                <a:solidFill>
                  <a:srgbClr val="FFFFFF"/>
                </a:solidFill>
              </a14:hiddenFill>
            </a:ext>
          </a:extLst>
        </p:spPr>
      </p:pic>
      <p:pic>
        <p:nvPicPr>
          <p:cNvPr id="1034" name="Picture 10" descr="Free vector computer technology isometric icon, server room, digital device set, element for design, pc laptop">
            <a:extLst>
              <a:ext uri="{FF2B5EF4-FFF2-40B4-BE49-F238E27FC236}">
                <a16:creationId xmlns:a16="http://schemas.microsoft.com/office/drawing/2014/main" id="{BDFE086F-FFA6-7B51-2B65-E88FE753F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062" y="3751478"/>
            <a:ext cx="3467811" cy="2692262"/>
          </a:xfrm>
          <a:prstGeom prst="roundRect">
            <a:avLst>
              <a:gd name="adj" fmla="val 23967"/>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196E0F7-B5F4-8F40-7E26-B570ECE86B55}"/>
              </a:ext>
            </a:extLst>
          </p:cNvPr>
          <p:cNvSpPr txBox="1"/>
          <p:nvPr/>
        </p:nvSpPr>
        <p:spPr>
          <a:xfrm>
            <a:off x="4360669" y="3999716"/>
            <a:ext cx="7438920" cy="2120068"/>
          </a:xfrm>
          <a:prstGeom prst="rect">
            <a:avLst/>
          </a:prstGeom>
          <a:noFill/>
        </p:spPr>
        <p:txBody>
          <a:bodyPr wrap="square">
            <a:spAutoFit/>
          </a:bodyPr>
          <a:lstStyle/>
          <a:p>
            <a:pPr marL="342900" lvl="0" indent="-342900" algn="just">
              <a:lnSpc>
                <a:spcPct val="150000"/>
              </a:lnSpc>
              <a:spcBef>
                <a:spcPts val="600"/>
              </a:spcBef>
              <a:spcAft>
                <a:spcPts val="600"/>
              </a:spcAft>
              <a:buFont typeface="Times New Roman" panose="02020603050405020304" pitchFamily="18" charset="0"/>
              <a:buChar char="-"/>
            </a:pPr>
            <a:r>
              <a:rPr lang="en-US" sz="18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SQL Server được tối ưu để có thể chạy trên môi trường cơ sở dữ liệu rất lớn (Very Large Database Environment) lên đến Tera-Byte và có thể phục vụ cùng lúc cho hàng ngàn user. SQL Server có thể kết hợp “ăn ý” với các server khác như Microsoft Internet Information Server (IIS), E-Commerce Server, Proxy Server….</a:t>
            </a:r>
            <a:endParaRPr lang="en-US" sz="1800"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0232732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37167" y="168596"/>
            <a:ext cx="10213200" cy="662400"/>
          </a:xfrm>
        </p:spPr>
        <p:txBody>
          <a:bodyPr>
            <a:normAutofit/>
          </a:bodyPr>
          <a:lstStyle/>
          <a:p>
            <a:r>
              <a:rPr lang="vi-VN" b="1">
                <a:latin typeface="Times New Roman" panose="02020603050405020304" pitchFamily="18" charset="0"/>
                <a:cs typeface="Times New Roman" panose="02020603050405020304" pitchFamily="18" charset="0"/>
              </a:rPr>
              <a:t>Ưu nhược điểm của Hệ quản trị CSDL SQL Server:</a:t>
            </a:r>
            <a:endParaRPr lang="en-US" b="1" dirty="0">
              <a:latin typeface="Times New Roman" panose="02020603050405020304" pitchFamily="18" charset="0"/>
              <a:cs typeface="Times New Roman" panose="02020603050405020304" pitchFamily="18" charset="0"/>
            </a:endParaRP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CEF888D-9A7E-470F-F107-B196D263943F}"/>
              </a:ext>
            </a:extLst>
          </p:cNvPr>
          <p:cNvSpPr txBox="1"/>
          <p:nvPr/>
        </p:nvSpPr>
        <p:spPr>
          <a:xfrm>
            <a:off x="3505903" y="1620565"/>
            <a:ext cx="7674990" cy="1858457"/>
          </a:xfrm>
          <a:prstGeom prst="rect">
            <a:avLst/>
          </a:prstGeom>
          <a:noFill/>
        </p:spPr>
        <p:txBody>
          <a:bodyPr wrap="square">
            <a:spAutoFit/>
          </a:bodyPr>
          <a:lstStyle/>
          <a:p>
            <a:pPr algn="just">
              <a:lnSpc>
                <a:spcPct val="150000"/>
              </a:lnSpc>
              <a:spcBef>
                <a:spcPts val="600"/>
              </a:spcBef>
              <a:spcAft>
                <a:spcPts val="600"/>
              </a:spcAft>
            </a:pPr>
            <a:r>
              <a:rPr lang="vi-VN"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Tốc độ cao: Bằng cách sử dụng các truy vấn SQL, người dùng có thể truy xuất nhanh chóng một lượng lớn hồ sơ từ cơ sở dữ liệu.</a:t>
            </a:r>
            <a:endParaRPr lang="en-US" sz="1800" kern="12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lvl="0" algn="just">
              <a:lnSpc>
                <a:spcPct val="150000"/>
              </a:lnSpc>
              <a:spcBef>
                <a:spcPts val="600"/>
              </a:spcBef>
              <a:spcAft>
                <a:spcPts val="600"/>
              </a:spcAft>
            </a:pPr>
            <a:r>
              <a:rPr lang="vi-VN" sz="1800">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Tiêu chuẩn được xác định rõ: SQL đã được thiết lập từ lâu và được công bố chuẩn đầu tiên bởi </a:t>
            </a:r>
            <a:r>
              <a:rPr lang="vi-VN" sz="1800">
                <a:effectLst/>
                <a:latin typeface="Times New Roman" panose="02020603050405020304" pitchFamily="18" charset="0"/>
                <a:ea typeface="Calibri" panose="020F0502020204030204" pitchFamily="34" charset="0"/>
              </a:rPr>
              <a:t>ISO.</a:t>
            </a:r>
            <a:endParaRPr lang="en-US" sz="1800"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5" name="Text Placeholder 8">
            <a:extLst>
              <a:ext uri="{FF2B5EF4-FFF2-40B4-BE49-F238E27FC236}">
                <a16:creationId xmlns:a16="http://schemas.microsoft.com/office/drawing/2014/main" id="{A69AFFBA-6A05-A0B0-F1CF-54F0E14D2D27}"/>
              </a:ext>
            </a:extLst>
          </p:cNvPr>
          <p:cNvSpPr txBox="1">
            <a:spLocks/>
          </p:cNvSpPr>
          <p:nvPr/>
        </p:nvSpPr>
        <p:spPr>
          <a:xfrm>
            <a:off x="3505903" y="958165"/>
            <a:ext cx="5451938" cy="662400"/>
          </a:xfrm>
          <a:prstGeom prst="rect">
            <a:avLst/>
          </a:prstGeom>
        </p:spPr>
        <p:txBody>
          <a:bodyPr vert="horz" lIns="91440" tIns="45720" rIns="91440" bIns="45720" rtlCol="0" anchor="b">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1600" b="0" kern="1200" cap="all" spc="300" baseline="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2000" b="1"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800" b="1"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600" b="1"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600" b="1"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vi-VN" sz="2000" b="1" spc="50">
                <a:solidFill>
                  <a:schemeClr val="tx1"/>
                </a:solidFill>
                <a:latin typeface="Times New Roman" panose="02020603050405020304" pitchFamily="18" charset="0"/>
                <a:cs typeface="Times New Roman" panose="02020603050405020304" pitchFamily="18" charset="0"/>
              </a:rPr>
              <a:t>Ưu điểm:</a:t>
            </a:r>
            <a:endParaRPr lang="en-US" sz="2000" b="1" spc="50"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196E0F7-B5F4-8F40-7E26-B570ECE86B55}"/>
              </a:ext>
            </a:extLst>
          </p:cNvPr>
          <p:cNvSpPr txBox="1"/>
          <p:nvPr/>
        </p:nvSpPr>
        <p:spPr>
          <a:xfrm>
            <a:off x="449049" y="4218605"/>
            <a:ext cx="7879941" cy="2843342"/>
          </a:xfrm>
          <a:prstGeom prst="rect">
            <a:avLst/>
          </a:prstGeom>
          <a:noFill/>
        </p:spPr>
        <p:txBody>
          <a:bodyPr wrap="square">
            <a:spAutoFit/>
          </a:bodyPr>
          <a:lstStyle/>
          <a:p>
            <a:pPr algn="just">
              <a:lnSpc>
                <a:spcPct val="150000"/>
              </a:lnSpc>
              <a:spcBef>
                <a:spcPts val="600"/>
              </a:spcBef>
              <a:spcAft>
                <a:spcPts val="600"/>
              </a:spcAft>
            </a:pPr>
            <a:r>
              <a:rPr lang="vi-VN"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Chi phí cao: Chi phí vận hành của một số phiên bản SQL khá cao. Đó là lý do tại sao một số lập trình viên không thể sử dụng SQL được.</a:t>
            </a:r>
            <a:endParaRPr lang="en-US" sz="1800" kern="12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algn="just">
              <a:lnSpc>
                <a:spcPct val="150000"/>
              </a:lnSpc>
              <a:spcBef>
                <a:spcPts val="600"/>
              </a:spcBef>
              <a:spcAft>
                <a:spcPts val="600"/>
              </a:spcAft>
            </a:pPr>
            <a:r>
              <a:rPr lang="vi-VN"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Giao diện phức tạp: Một bất lợi lớn khác là giao diện của SQL khá là phức tạp, điều này đã gây ra cản trở cho những người dùng SQL trong việc truy cập và quản lý nó.</a:t>
            </a:r>
            <a:endParaRPr lang="en-US" sz="1800" kern="12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lvl="0" algn="just">
              <a:lnSpc>
                <a:spcPct val="150000"/>
              </a:lnSpc>
              <a:spcBef>
                <a:spcPts val="600"/>
              </a:spcBef>
              <a:spcAft>
                <a:spcPts val="600"/>
              </a:spcAft>
            </a:pPr>
            <a:endParaRPr lang="en-US" sz="1800"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p:txBody>
      </p:sp>
      <p:sp>
        <p:nvSpPr>
          <p:cNvPr id="3" name="Text Placeholder 8">
            <a:extLst>
              <a:ext uri="{FF2B5EF4-FFF2-40B4-BE49-F238E27FC236}">
                <a16:creationId xmlns:a16="http://schemas.microsoft.com/office/drawing/2014/main" id="{FF5AD043-B538-899A-0211-21D51E905238}"/>
              </a:ext>
            </a:extLst>
          </p:cNvPr>
          <p:cNvSpPr txBox="1">
            <a:spLocks/>
          </p:cNvSpPr>
          <p:nvPr/>
        </p:nvSpPr>
        <p:spPr>
          <a:xfrm>
            <a:off x="449050" y="3526615"/>
            <a:ext cx="5451938" cy="662400"/>
          </a:xfrm>
          <a:prstGeom prst="rect">
            <a:avLst/>
          </a:prstGeom>
        </p:spPr>
        <p:txBody>
          <a:bodyPr vert="horz" lIns="91440" tIns="45720" rIns="91440" bIns="45720" rtlCol="0" anchor="b">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1600" b="0" kern="1200" cap="all" spc="300" baseline="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2000" b="1"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800" b="1"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600" b="1"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600" b="1"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vi-VN" sz="2000" b="1" spc="50">
                <a:solidFill>
                  <a:schemeClr val="tx1"/>
                </a:solidFill>
                <a:latin typeface="Times New Roman" panose="02020603050405020304" pitchFamily="18" charset="0"/>
                <a:cs typeface="Times New Roman" panose="02020603050405020304" pitchFamily="18" charset="0"/>
              </a:rPr>
              <a:t>NHƯỢC điểm:</a:t>
            </a:r>
            <a:endParaRPr lang="en-US" sz="2000" b="1" spc="5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Free vector advantages concept illustration">
            <a:extLst>
              <a:ext uri="{FF2B5EF4-FFF2-40B4-BE49-F238E27FC236}">
                <a16:creationId xmlns:a16="http://schemas.microsoft.com/office/drawing/2014/main" id="{EBD1ABDC-752E-5E4D-C758-3A84D7020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988" y="1002490"/>
            <a:ext cx="2524125" cy="2524125"/>
          </a:xfrm>
          <a:prstGeom prst="roundRect">
            <a:avLst>
              <a:gd name="adj" fmla="val 23967"/>
            </a:avLst>
          </a:prstGeom>
          <a:noFill/>
          <a:extLst>
            <a:ext uri="{909E8E84-426E-40DD-AFC4-6F175D3DCCD1}">
              <a14:hiddenFill xmlns:a14="http://schemas.microsoft.com/office/drawing/2010/main">
                <a:solidFill>
                  <a:srgbClr val="FFFFFF"/>
                </a:solidFill>
              </a14:hiddenFill>
            </a:ext>
          </a:extLst>
        </p:spPr>
      </p:pic>
      <p:pic>
        <p:nvPicPr>
          <p:cNvPr id="2052" name="Picture 4" descr="Free vector organic flat complain concept">
            <a:extLst>
              <a:ext uri="{FF2B5EF4-FFF2-40B4-BE49-F238E27FC236}">
                <a16:creationId xmlns:a16="http://schemas.microsoft.com/office/drawing/2014/main" id="{4E5C2B2D-5F6C-3E24-C5B7-76B848B3C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0737" y="3857815"/>
            <a:ext cx="2524125" cy="2524125"/>
          </a:xfrm>
          <a:prstGeom prst="roundRect">
            <a:avLst>
              <a:gd name="adj" fmla="val 23967"/>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0846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20167" y="0"/>
            <a:ext cx="7424950" cy="707531"/>
          </a:xfrm>
        </p:spPr>
        <p:txBody>
          <a:bodyPr wrap="square" anchor="b">
            <a:normAutofit/>
          </a:bodyPr>
          <a:lstStyle/>
          <a:p>
            <a:r>
              <a:rPr lang="vi-VN" b="1">
                <a:latin typeface="Times New Roman" panose="02020603050405020304" pitchFamily="18" charset="0"/>
                <a:cs typeface="Times New Roman" panose="02020603050405020304" pitchFamily="18" charset="0"/>
              </a:rPr>
              <a:t>Các đối tượng trong CSDL</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399023" y="879707"/>
            <a:ext cx="7424949" cy="5372772"/>
          </a:xfrm>
          <a:ln>
            <a:noFill/>
          </a:ln>
        </p:spPr>
        <p:txBody>
          <a:bodyPr>
            <a:noAutofit/>
          </a:bodyPr>
          <a:lstStyle/>
          <a:p>
            <a:pPr marL="342900" lvl="0" indent="-342900" algn="just">
              <a:lnSpc>
                <a:spcPct val="150000"/>
              </a:lnSpc>
              <a:spcBef>
                <a:spcPts val="600"/>
              </a:spcBef>
              <a:spcAft>
                <a:spcPts val="600"/>
              </a:spcAft>
              <a:buFont typeface="Symbol" panose="05050102010706020507" pitchFamily="18" charset="2"/>
              <a:buChar char="-"/>
            </a:pPr>
            <a:r>
              <a:rPr lang="vi-VN" sz="1800" b="1">
                <a:solidFill>
                  <a:schemeClr val="tx1"/>
                </a:solidFill>
                <a:effectLst/>
                <a:latin typeface="Times New Roman" panose="02020603050405020304" pitchFamily="18" charset="0"/>
                <a:ea typeface="Times New Roman" panose="02020603050405020304" pitchFamily="18" charset="0"/>
              </a:rPr>
              <a:t>Người quản trị CSDL</a:t>
            </a:r>
          </a:p>
          <a:p>
            <a:pPr marL="742950" algn="just">
              <a:lnSpc>
                <a:spcPct val="150000"/>
              </a:lnSpc>
              <a:spcBef>
                <a:spcPts val="600"/>
              </a:spcBef>
              <a:spcAft>
                <a:spcPts val="600"/>
              </a:spcAft>
              <a:tabLst>
                <a:tab pos="457200" algn="l"/>
              </a:tabLst>
            </a:pPr>
            <a:r>
              <a:rPr lang="en-US" sz="18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Có nhiệm vụ cấp quyền truy cập CSDL </a:t>
            </a:r>
            <a:endParaRPr lang="en-US" sz="18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r>
              <a:rPr lang="en-US" sz="18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Có nhiệm vụ điều phối và giám sát việc sử dụng CSDL</a:t>
            </a:r>
            <a:endParaRPr lang="en-US" sz="18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gn="just">
              <a:lnSpc>
                <a:spcPct val="150000"/>
              </a:lnSpc>
              <a:spcBef>
                <a:spcPts val="600"/>
              </a:spcBef>
              <a:spcAft>
                <a:spcPts val="600"/>
              </a:spcAft>
              <a:buFont typeface="Symbol" panose="05050102010706020507" pitchFamily="18" charset="2"/>
              <a:buChar char="-"/>
            </a:pPr>
            <a:r>
              <a:rPr lang="vi-VN" sz="1800" b="1">
                <a:solidFill>
                  <a:schemeClr val="tx1"/>
                </a:solidFill>
                <a:effectLst/>
                <a:latin typeface="Times New Roman" panose="02020603050405020304" pitchFamily="18" charset="0"/>
                <a:ea typeface="Times New Roman" panose="02020603050405020304" pitchFamily="18" charset="0"/>
              </a:rPr>
              <a:t>Người phát triển ứng dụng</a:t>
            </a:r>
            <a:endParaRPr lang="en-US" sz="1800" b="1">
              <a:solidFill>
                <a:schemeClr val="tx1"/>
              </a:solidFill>
              <a:effectLst/>
              <a:latin typeface="Times New Roman" panose="02020603050405020304" pitchFamily="18" charset="0"/>
              <a:ea typeface="Times New Roman" panose="02020603050405020304" pitchFamily="18" charset="0"/>
            </a:endParaRPr>
          </a:p>
          <a:p>
            <a:pPr marL="742950" algn="just">
              <a:lnSpc>
                <a:spcPct val="150000"/>
              </a:lnSpc>
              <a:spcBef>
                <a:spcPts val="600"/>
              </a:spcBef>
              <a:spcAft>
                <a:spcPts val="600"/>
              </a:spcAft>
              <a:tabLst>
                <a:tab pos="457200" algn="l"/>
              </a:tabLst>
            </a:pPr>
            <a:r>
              <a:rPr lang="en-US" sz="18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Phải có kiến thức về tin học, CSDL</a:t>
            </a:r>
            <a:endParaRPr lang="en-US" sz="18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r>
              <a:rPr lang="en-US" sz="18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Những công việc liên quan đến cơ sở dữ liệu như:</a:t>
            </a:r>
            <a:endParaRPr lang="en-US" sz="18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r>
              <a:rPr lang="en-US" sz="18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Xây dựng ứng dụng để quản lý và khai thác CSDL</a:t>
            </a:r>
            <a:endParaRPr lang="en-US" sz="18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gn="just">
              <a:lnSpc>
                <a:spcPct val="150000"/>
              </a:lnSpc>
              <a:spcBef>
                <a:spcPts val="600"/>
              </a:spcBef>
              <a:spcAft>
                <a:spcPts val="600"/>
              </a:spcAft>
              <a:buFont typeface="Symbol" panose="05050102010706020507" pitchFamily="18" charset="2"/>
              <a:buChar char="-"/>
            </a:pPr>
            <a:r>
              <a:rPr lang="vi-VN" sz="1800" b="1">
                <a:solidFill>
                  <a:schemeClr val="tx1"/>
                </a:solidFill>
                <a:effectLst/>
                <a:latin typeface="Times New Roman" panose="02020603050405020304" pitchFamily="18" charset="0"/>
                <a:ea typeface="Times New Roman" panose="02020603050405020304" pitchFamily="18" charset="0"/>
              </a:rPr>
              <a:t>Người dùng cuối</a:t>
            </a:r>
            <a:endParaRPr lang="en-US" sz="1800">
              <a:solidFill>
                <a:schemeClr val="tx1"/>
              </a:solidFill>
              <a:effectLst/>
              <a:latin typeface="Times New Roman" panose="02020603050405020304" pitchFamily="18" charset="0"/>
              <a:ea typeface="Times New Roman" panose="02020603050405020304" pitchFamily="18" charset="0"/>
            </a:endParaRPr>
          </a:p>
          <a:p>
            <a:pPr marL="742950" algn="just">
              <a:lnSpc>
                <a:spcPct val="150000"/>
              </a:lnSpc>
              <a:spcBef>
                <a:spcPts val="600"/>
              </a:spcBef>
              <a:spcAft>
                <a:spcPts val="600"/>
              </a:spcAft>
              <a:tabLst>
                <a:tab pos="457200" algn="l"/>
              </a:tabLst>
            </a:pPr>
            <a:r>
              <a:rPr lang="en-US" sz="18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Không đòi hỏi phải có kiến thức về tin học, CSDL.</a:t>
            </a:r>
            <a:endParaRPr lang="en-US" sz="18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r>
              <a:rPr lang="en-US" sz="18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Khai thác CSDL thông qua chương trình ứng dụng.</a:t>
            </a:r>
            <a:endParaRPr lang="en-US" sz="1800" kern="1200">
              <a:solidFill>
                <a:schemeClr val="tx1"/>
              </a:solidFill>
              <a:effectLst/>
              <a:latin typeface="Times New Roman" panose="02020603050405020304" pitchFamily="18" charset="0"/>
              <a:ea typeface="Calibri" panose="020F0502020204030204" pitchFamily="34" charset="0"/>
              <a:cs typeface="Calibri" panose="020F0502020204030204" pitchFamily="34" charset="0"/>
            </a:endParaRPr>
          </a:p>
          <a:p>
            <a:pPr marL="742950" algn="just">
              <a:lnSpc>
                <a:spcPct val="150000"/>
              </a:lnSpc>
              <a:spcBef>
                <a:spcPts val="600"/>
              </a:spcBef>
              <a:spcAft>
                <a:spcPts val="600"/>
              </a:spcAft>
              <a:tabLst>
                <a:tab pos="457200" algn="l"/>
              </a:tabLst>
            </a:pPr>
            <a:endParaRPr lang="vi-VN" sz="1800" kern="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a:lstStyle/>
          <a:p>
            <a:fld id="{D39607A7-8386-47DB-8578-DDEDD194E5D4}" type="slidenum">
              <a:rPr lang="en-US" smtClean="0"/>
              <a:pPr/>
              <a:t>12</a:t>
            </a:fld>
            <a:endParaRPr lang="en-US" dirty="0"/>
          </a:p>
        </p:txBody>
      </p:sp>
      <p:pic>
        <p:nvPicPr>
          <p:cNvPr id="5" name="Picture 4">
            <a:extLst>
              <a:ext uri="{FF2B5EF4-FFF2-40B4-BE49-F238E27FC236}">
                <a16:creationId xmlns:a16="http://schemas.microsoft.com/office/drawing/2014/main" id="{C428B4BD-0602-73D6-A087-39A6D4EE9F12}"/>
              </a:ext>
            </a:extLst>
          </p:cNvPr>
          <p:cNvPicPr>
            <a:picLocks noChangeAspect="1"/>
          </p:cNvPicPr>
          <p:nvPr/>
        </p:nvPicPr>
        <p:blipFill>
          <a:blip r:embed="rId2"/>
          <a:stretch>
            <a:fillRect/>
          </a:stretch>
        </p:blipFill>
        <p:spPr>
          <a:xfrm>
            <a:off x="1030494" y="1005550"/>
            <a:ext cx="1613001" cy="1613001"/>
          </a:xfrm>
          <a:prstGeom prst="rect">
            <a:avLst/>
          </a:prstGeom>
        </p:spPr>
      </p:pic>
      <p:pic>
        <p:nvPicPr>
          <p:cNvPr id="7" name="Picture 6">
            <a:extLst>
              <a:ext uri="{FF2B5EF4-FFF2-40B4-BE49-F238E27FC236}">
                <a16:creationId xmlns:a16="http://schemas.microsoft.com/office/drawing/2014/main" id="{D32BCCD1-FEEB-B444-6957-50832C2EEB28}"/>
              </a:ext>
            </a:extLst>
          </p:cNvPr>
          <p:cNvPicPr>
            <a:picLocks noChangeAspect="1"/>
          </p:cNvPicPr>
          <p:nvPr/>
        </p:nvPicPr>
        <p:blipFill>
          <a:blip r:embed="rId3"/>
          <a:stretch>
            <a:fillRect/>
          </a:stretch>
        </p:blipFill>
        <p:spPr>
          <a:xfrm>
            <a:off x="1030494" y="4709441"/>
            <a:ext cx="1613000" cy="1520954"/>
          </a:xfrm>
          <a:prstGeom prst="rect">
            <a:avLst/>
          </a:prstGeom>
        </p:spPr>
      </p:pic>
      <p:pic>
        <p:nvPicPr>
          <p:cNvPr id="9" name="Picture 8">
            <a:extLst>
              <a:ext uri="{FF2B5EF4-FFF2-40B4-BE49-F238E27FC236}">
                <a16:creationId xmlns:a16="http://schemas.microsoft.com/office/drawing/2014/main" id="{2AE2476C-8E4F-52ED-3A10-F5B55D37CBC9}"/>
              </a:ext>
            </a:extLst>
          </p:cNvPr>
          <p:cNvPicPr>
            <a:picLocks noChangeAspect="1"/>
          </p:cNvPicPr>
          <p:nvPr/>
        </p:nvPicPr>
        <p:blipFill>
          <a:blip r:embed="rId4"/>
          <a:stretch>
            <a:fillRect/>
          </a:stretch>
        </p:blipFill>
        <p:spPr>
          <a:xfrm>
            <a:off x="1030494" y="2813664"/>
            <a:ext cx="1613001" cy="1700664"/>
          </a:xfrm>
          <a:prstGeom prst="rect">
            <a:avLst/>
          </a:prstGeom>
        </p:spPr>
      </p:pic>
    </p:spTree>
    <p:extLst>
      <p:ext uri="{BB962C8B-B14F-4D97-AF65-F5344CB8AC3E}">
        <p14:creationId xmlns:p14="http://schemas.microsoft.com/office/powerpoint/2010/main" val="4450706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a:normAutofit/>
          </a:bodyPr>
          <a:lstStyle/>
          <a:p>
            <a:r>
              <a:rPr lang="en-US" sz="3000" b="1" kern="1200">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vi-VN" sz="3000" b="1" kern="1200">
                <a:effectLst/>
                <a:latin typeface="Times New Roman" panose="02020603050405020304" pitchFamily="18" charset="0"/>
                <a:ea typeface="Times New Roman" panose="02020603050405020304" pitchFamily="18" charset="0"/>
                <a:cs typeface="Times New Roman" panose="02020603050405020304" pitchFamily="18" charset="0"/>
              </a:rPr>
              <a:t> CỨU VÀ </a:t>
            </a:r>
            <a:r>
              <a:rPr lang="en-US" sz="3000" b="1" kern="1200">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vi-VN" sz="3000" b="1" kern="1200">
                <a:effectLst/>
                <a:latin typeface="Times New Roman" panose="02020603050405020304" pitchFamily="18" charset="0"/>
                <a:ea typeface="Times New Roman" panose="02020603050405020304" pitchFamily="18" charset="0"/>
                <a:cs typeface="Times New Roman" panose="02020603050405020304" pitchFamily="18" charset="0"/>
              </a:rPr>
              <a:t> GIÁ KẾT QUẢ</a:t>
            </a:r>
            <a:br>
              <a:rPr lang="en-US" sz="3000" b="1" kern="120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b="1" dirty="0">
              <a:latin typeface="Times New Roman" panose="02020603050405020304" pitchFamily="18" charset="0"/>
              <a:cs typeface="Times New Roman" panose="02020603050405020304" pitchFamily="18" charset="0"/>
            </a:endParaRP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232311"/>
            <a:ext cx="6683376" cy="460800"/>
          </a:xfrm>
        </p:spPr>
        <p:txBody>
          <a:bodyPr/>
          <a:lstStyle/>
          <a:p>
            <a:r>
              <a:rPr lang="vi-VN" b="1">
                <a:latin typeface="Times New Roman" panose="02020603050405020304" pitchFamily="18" charset="0"/>
                <a:cs typeface="Times New Roman" panose="02020603050405020304" pitchFamily="18" charset="0"/>
              </a:rPr>
              <a:t>Thiết kê mô hình VẬT LÍ</a:t>
            </a:r>
            <a:endParaRPr lang="en-US" b="1"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13</a:t>
            </a:fld>
            <a:endParaRPr lang="en-US" dirty="0"/>
          </a:p>
        </p:txBody>
      </p:sp>
      <p:pic>
        <p:nvPicPr>
          <p:cNvPr id="35" name="Picture 34">
            <a:extLst>
              <a:ext uri="{FF2B5EF4-FFF2-40B4-BE49-F238E27FC236}">
                <a16:creationId xmlns:a16="http://schemas.microsoft.com/office/drawing/2014/main" id="{A1F80CB8-658D-D49A-8CEF-D2A0B7ABE05A}"/>
              </a:ext>
            </a:extLst>
          </p:cNvPr>
          <p:cNvPicPr>
            <a:picLocks noChangeAspect="1"/>
          </p:cNvPicPr>
          <p:nvPr/>
        </p:nvPicPr>
        <p:blipFill rotWithShape="1">
          <a:blip r:embed="rId3">
            <a:extLst>
              <a:ext uri="{28A0092B-C50C-407E-A947-70E740481C1C}">
                <a14:useLocalDpi xmlns:a14="http://schemas.microsoft.com/office/drawing/2010/main" val="0"/>
              </a:ext>
            </a:extLst>
          </a:blip>
          <a:srcRect r="19886" b="19309"/>
          <a:stretch/>
        </p:blipFill>
        <p:spPr bwMode="auto">
          <a:xfrm>
            <a:off x="923606" y="1337187"/>
            <a:ext cx="10344788" cy="46861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71870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247802"/>
            <a:ext cx="10213200" cy="1112836"/>
          </a:xfrm>
        </p:spPr>
        <p:txBody>
          <a:bodyPr>
            <a:normAutofit/>
          </a:bodyPr>
          <a:lstStyle/>
          <a:p>
            <a:r>
              <a:rPr lang="en-US" sz="3000" b="1" kern="1200">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vi-VN" sz="3000" b="1" kern="1200">
                <a:effectLst/>
                <a:latin typeface="Times New Roman" panose="02020603050405020304" pitchFamily="18" charset="0"/>
                <a:ea typeface="Times New Roman" panose="02020603050405020304" pitchFamily="18" charset="0"/>
                <a:cs typeface="Times New Roman" panose="02020603050405020304" pitchFamily="18" charset="0"/>
              </a:rPr>
              <a:t> CỨU VÀ </a:t>
            </a:r>
            <a:r>
              <a:rPr lang="en-US" sz="3000" b="1" kern="1200">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vi-VN" sz="3000" b="1" kern="1200">
                <a:effectLst/>
                <a:latin typeface="Times New Roman" panose="02020603050405020304" pitchFamily="18" charset="0"/>
                <a:ea typeface="Times New Roman" panose="02020603050405020304" pitchFamily="18" charset="0"/>
                <a:cs typeface="Times New Roman" panose="02020603050405020304" pitchFamily="18" charset="0"/>
              </a:rPr>
              <a:t> GIÁ KẾT QUẢ</a:t>
            </a:r>
            <a:br>
              <a:rPr lang="en-US" sz="3000" b="1" kern="120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b="1" dirty="0">
              <a:latin typeface="Times New Roman" panose="02020603050405020304" pitchFamily="18" charset="0"/>
              <a:cs typeface="Times New Roman" panose="02020603050405020304" pitchFamily="18" charset="0"/>
            </a:endParaRP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232311"/>
            <a:ext cx="6683376" cy="460800"/>
          </a:xfrm>
        </p:spPr>
        <p:txBody>
          <a:bodyPr/>
          <a:lstStyle/>
          <a:p>
            <a:r>
              <a:rPr lang="vi-VN" b="1">
                <a:latin typeface="Times New Roman" panose="02020603050405020304" pitchFamily="18" charset="0"/>
                <a:cs typeface="Times New Roman" panose="02020603050405020304" pitchFamily="18" charset="0"/>
              </a:rPr>
              <a:t>Mô hình quan hệ</a:t>
            </a:r>
            <a:endParaRPr lang="en-US" b="1"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14</a:t>
            </a:fld>
            <a:endParaRPr lang="en-US" dirty="0"/>
          </a:p>
        </p:txBody>
      </p:sp>
      <p:grpSp>
        <p:nvGrpSpPr>
          <p:cNvPr id="2" name="Group 4">
            <a:extLst>
              <a:ext uri="{FF2B5EF4-FFF2-40B4-BE49-F238E27FC236}">
                <a16:creationId xmlns:a16="http://schemas.microsoft.com/office/drawing/2014/main" id="{906C2C97-492C-9463-307B-1CA4E4B91774}"/>
              </a:ext>
            </a:extLst>
          </p:cNvPr>
          <p:cNvGrpSpPr>
            <a:grpSpLocks noChangeAspect="1"/>
          </p:cNvGrpSpPr>
          <p:nvPr/>
        </p:nvGrpSpPr>
        <p:grpSpPr bwMode="auto">
          <a:xfrm>
            <a:off x="673100" y="1050925"/>
            <a:ext cx="10855325" cy="5191126"/>
            <a:chOff x="424" y="662"/>
            <a:chExt cx="6838" cy="3270"/>
          </a:xfrm>
        </p:grpSpPr>
        <p:grpSp>
          <p:nvGrpSpPr>
            <p:cNvPr id="5" name="Group 205">
              <a:extLst>
                <a:ext uri="{FF2B5EF4-FFF2-40B4-BE49-F238E27FC236}">
                  <a16:creationId xmlns:a16="http://schemas.microsoft.com/office/drawing/2014/main" id="{BB540D2F-8662-5F32-F1DD-39225D3E6A9F}"/>
                </a:ext>
              </a:extLst>
            </p:cNvPr>
            <p:cNvGrpSpPr>
              <a:grpSpLocks/>
            </p:cNvGrpSpPr>
            <p:nvPr/>
          </p:nvGrpSpPr>
          <p:grpSpPr bwMode="auto">
            <a:xfrm>
              <a:off x="424" y="662"/>
              <a:ext cx="5537" cy="2178"/>
              <a:chOff x="424" y="662"/>
              <a:chExt cx="5537" cy="2178"/>
            </a:xfrm>
          </p:grpSpPr>
          <p:sp>
            <p:nvSpPr>
              <p:cNvPr id="4473" name="Rectangle 6">
                <a:extLst>
                  <a:ext uri="{FF2B5EF4-FFF2-40B4-BE49-F238E27FC236}">
                    <a16:creationId xmlns:a16="http://schemas.microsoft.com/office/drawing/2014/main" id="{F6C94265-993D-7EEE-E16A-14A7C514D36C}"/>
                  </a:ext>
                </a:extLst>
              </p:cNvPr>
              <p:cNvSpPr>
                <a:spLocks noChangeArrowheads="1"/>
              </p:cNvSpPr>
              <p:nvPr/>
            </p:nvSpPr>
            <p:spPr bwMode="auto">
              <a:xfrm>
                <a:off x="5955" y="1964"/>
                <a:ext cx="6" cy="52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Rectangle 7">
                <a:extLst>
                  <a:ext uri="{FF2B5EF4-FFF2-40B4-BE49-F238E27FC236}">
                    <a16:creationId xmlns:a16="http://schemas.microsoft.com/office/drawing/2014/main" id="{1129A595-C91D-6A0B-59F7-8EE2C62E55E9}"/>
                  </a:ext>
                </a:extLst>
              </p:cNvPr>
              <p:cNvSpPr>
                <a:spLocks noChangeArrowheads="1"/>
              </p:cNvSpPr>
              <p:nvPr/>
            </p:nvSpPr>
            <p:spPr bwMode="auto">
              <a:xfrm>
                <a:off x="4942" y="2485"/>
                <a:ext cx="1013"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8">
                <a:extLst>
                  <a:ext uri="{FF2B5EF4-FFF2-40B4-BE49-F238E27FC236}">
                    <a16:creationId xmlns:a16="http://schemas.microsoft.com/office/drawing/2014/main" id="{37382000-DC89-AB45-36B9-36A7755689D1}"/>
                  </a:ext>
                </a:extLst>
              </p:cNvPr>
              <p:cNvSpPr>
                <a:spLocks noChangeArrowheads="1"/>
              </p:cNvSpPr>
              <p:nvPr/>
            </p:nvSpPr>
            <p:spPr bwMode="auto">
              <a:xfrm>
                <a:off x="4942" y="1964"/>
                <a:ext cx="5" cy="52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9">
                <a:extLst>
                  <a:ext uri="{FF2B5EF4-FFF2-40B4-BE49-F238E27FC236}">
                    <a16:creationId xmlns:a16="http://schemas.microsoft.com/office/drawing/2014/main" id="{79840EDC-CF13-714B-9EF9-9BA773E1B26D}"/>
                  </a:ext>
                </a:extLst>
              </p:cNvPr>
              <p:cNvSpPr>
                <a:spLocks noChangeArrowheads="1"/>
              </p:cNvSpPr>
              <p:nvPr/>
            </p:nvSpPr>
            <p:spPr bwMode="auto">
              <a:xfrm>
                <a:off x="4947" y="1964"/>
                <a:ext cx="1008"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10">
                <a:extLst>
                  <a:ext uri="{FF2B5EF4-FFF2-40B4-BE49-F238E27FC236}">
                    <a16:creationId xmlns:a16="http://schemas.microsoft.com/office/drawing/2014/main" id="{C5F3246D-8F62-EC53-7483-C2A246B2ECB7}"/>
                  </a:ext>
                </a:extLst>
              </p:cNvPr>
              <p:cNvSpPr>
                <a:spLocks noChangeArrowheads="1"/>
              </p:cNvSpPr>
              <p:nvPr/>
            </p:nvSpPr>
            <p:spPr bwMode="auto">
              <a:xfrm>
                <a:off x="5922" y="1970"/>
                <a:ext cx="33" cy="51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11">
                <a:extLst>
                  <a:ext uri="{FF2B5EF4-FFF2-40B4-BE49-F238E27FC236}">
                    <a16:creationId xmlns:a16="http://schemas.microsoft.com/office/drawing/2014/main" id="{C187AA8C-798A-96A5-EEF8-D2900FEBC17C}"/>
                  </a:ext>
                </a:extLst>
              </p:cNvPr>
              <p:cNvSpPr>
                <a:spLocks noChangeArrowheads="1"/>
              </p:cNvSpPr>
              <p:nvPr/>
            </p:nvSpPr>
            <p:spPr bwMode="auto">
              <a:xfrm>
                <a:off x="4947" y="2452"/>
                <a:ext cx="975"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12">
                <a:extLst>
                  <a:ext uri="{FF2B5EF4-FFF2-40B4-BE49-F238E27FC236}">
                    <a16:creationId xmlns:a16="http://schemas.microsoft.com/office/drawing/2014/main" id="{A41C5E63-0E81-D760-88A2-70388D3E59EE}"/>
                  </a:ext>
                </a:extLst>
              </p:cNvPr>
              <p:cNvSpPr>
                <a:spLocks noChangeArrowheads="1"/>
              </p:cNvSpPr>
              <p:nvPr/>
            </p:nvSpPr>
            <p:spPr bwMode="auto">
              <a:xfrm>
                <a:off x="4947" y="1970"/>
                <a:ext cx="34" cy="48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13">
                <a:extLst>
                  <a:ext uri="{FF2B5EF4-FFF2-40B4-BE49-F238E27FC236}">
                    <a16:creationId xmlns:a16="http://schemas.microsoft.com/office/drawing/2014/main" id="{11F92844-5E6A-E414-6142-C252B52D6529}"/>
                  </a:ext>
                </a:extLst>
              </p:cNvPr>
              <p:cNvSpPr>
                <a:spLocks noChangeArrowheads="1"/>
              </p:cNvSpPr>
              <p:nvPr/>
            </p:nvSpPr>
            <p:spPr bwMode="auto">
              <a:xfrm>
                <a:off x="4981" y="1970"/>
                <a:ext cx="941"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14">
                <a:extLst>
                  <a:ext uri="{FF2B5EF4-FFF2-40B4-BE49-F238E27FC236}">
                    <a16:creationId xmlns:a16="http://schemas.microsoft.com/office/drawing/2014/main" id="{CEC0A684-C71D-BFCB-5191-8AAE552A43BC}"/>
                  </a:ext>
                </a:extLst>
              </p:cNvPr>
              <p:cNvSpPr>
                <a:spLocks noChangeArrowheads="1"/>
              </p:cNvSpPr>
              <p:nvPr/>
            </p:nvSpPr>
            <p:spPr bwMode="auto">
              <a:xfrm>
                <a:off x="4992" y="2003"/>
                <a:ext cx="570"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CAP_XEM_XET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03" name="Rectangle 15">
                <a:extLst>
                  <a:ext uri="{FF2B5EF4-FFF2-40B4-BE49-F238E27FC236}">
                    <a16:creationId xmlns:a16="http://schemas.microsoft.com/office/drawing/2014/main" id="{07DFA346-A070-243F-DF6C-E093EC2A6CCE}"/>
                  </a:ext>
                </a:extLst>
              </p:cNvPr>
              <p:cNvSpPr>
                <a:spLocks noChangeArrowheads="1"/>
              </p:cNvSpPr>
              <p:nvPr/>
            </p:nvSpPr>
            <p:spPr bwMode="auto">
              <a:xfrm>
                <a:off x="5922" y="2097"/>
                <a:ext cx="5" cy="361"/>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16">
                <a:extLst>
                  <a:ext uri="{FF2B5EF4-FFF2-40B4-BE49-F238E27FC236}">
                    <a16:creationId xmlns:a16="http://schemas.microsoft.com/office/drawing/2014/main" id="{BDBCF569-C14E-7684-378B-AC6FB157328E}"/>
                  </a:ext>
                </a:extLst>
              </p:cNvPr>
              <p:cNvSpPr>
                <a:spLocks noChangeArrowheads="1"/>
              </p:cNvSpPr>
              <p:nvPr/>
            </p:nvSpPr>
            <p:spPr bwMode="auto">
              <a:xfrm>
                <a:off x="4975" y="2452"/>
                <a:ext cx="947"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17">
                <a:extLst>
                  <a:ext uri="{FF2B5EF4-FFF2-40B4-BE49-F238E27FC236}">
                    <a16:creationId xmlns:a16="http://schemas.microsoft.com/office/drawing/2014/main" id="{54EAC819-2D6C-07D4-AB63-37E2E1E2DD44}"/>
                  </a:ext>
                </a:extLst>
              </p:cNvPr>
              <p:cNvSpPr>
                <a:spLocks noChangeArrowheads="1"/>
              </p:cNvSpPr>
              <p:nvPr/>
            </p:nvSpPr>
            <p:spPr bwMode="auto">
              <a:xfrm>
                <a:off x="4975" y="2097"/>
                <a:ext cx="6" cy="35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18">
                <a:extLst>
                  <a:ext uri="{FF2B5EF4-FFF2-40B4-BE49-F238E27FC236}">
                    <a16:creationId xmlns:a16="http://schemas.microsoft.com/office/drawing/2014/main" id="{C7B5E41A-3D47-699D-BF86-D43650319E03}"/>
                  </a:ext>
                </a:extLst>
              </p:cNvPr>
              <p:cNvSpPr>
                <a:spLocks noChangeArrowheads="1"/>
              </p:cNvSpPr>
              <p:nvPr/>
            </p:nvSpPr>
            <p:spPr bwMode="auto">
              <a:xfrm>
                <a:off x="4981" y="2097"/>
                <a:ext cx="941"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Rectangle 19">
                <a:extLst>
                  <a:ext uri="{FF2B5EF4-FFF2-40B4-BE49-F238E27FC236}">
                    <a16:creationId xmlns:a16="http://schemas.microsoft.com/office/drawing/2014/main" id="{92194EF2-1741-3C80-913B-A9D008B8A387}"/>
                  </a:ext>
                </a:extLst>
              </p:cNvPr>
              <p:cNvSpPr>
                <a:spLocks noChangeArrowheads="1"/>
              </p:cNvSpPr>
              <p:nvPr/>
            </p:nvSpPr>
            <p:spPr bwMode="auto">
              <a:xfrm>
                <a:off x="4981" y="2097"/>
                <a:ext cx="941"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0">
                <a:extLst>
                  <a:ext uri="{FF2B5EF4-FFF2-40B4-BE49-F238E27FC236}">
                    <a16:creationId xmlns:a16="http://schemas.microsoft.com/office/drawing/2014/main" id="{9126D19E-BEE8-5BC2-8E31-F89E55739EDD}"/>
                  </a:ext>
                </a:extLst>
              </p:cNvPr>
              <p:cNvSpPr>
                <a:spLocks noChangeArrowheads="1"/>
              </p:cNvSpPr>
              <p:nvPr/>
            </p:nvSpPr>
            <p:spPr bwMode="auto">
              <a:xfrm>
                <a:off x="4981" y="2097"/>
                <a:ext cx="941"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1">
                <a:extLst>
                  <a:ext uri="{FF2B5EF4-FFF2-40B4-BE49-F238E27FC236}">
                    <a16:creationId xmlns:a16="http://schemas.microsoft.com/office/drawing/2014/main" id="{040C016C-C12C-DC3B-57B3-60C4A18498FA}"/>
                  </a:ext>
                </a:extLst>
              </p:cNvPr>
              <p:cNvSpPr>
                <a:spLocks noChangeArrowheads="1"/>
              </p:cNvSpPr>
              <p:nvPr/>
            </p:nvSpPr>
            <p:spPr bwMode="auto">
              <a:xfrm>
                <a:off x="4986" y="2103"/>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18" name="Picture 22">
                <a:extLst>
                  <a:ext uri="{FF2B5EF4-FFF2-40B4-BE49-F238E27FC236}">
                    <a16:creationId xmlns:a16="http://schemas.microsoft.com/office/drawing/2014/main" id="{DFA28619-C822-A648-2794-031EFA5FD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 y="2119"/>
                <a:ext cx="7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0" name="Rectangle 23">
                <a:extLst>
                  <a:ext uri="{FF2B5EF4-FFF2-40B4-BE49-F238E27FC236}">
                    <a16:creationId xmlns:a16="http://schemas.microsoft.com/office/drawing/2014/main" id="{C567166A-ABFD-154A-37BE-D3BEF266F769}"/>
                  </a:ext>
                </a:extLst>
              </p:cNvPr>
              <p:cNvSpPr>
                <a:spLocks noChangeArrowheads="1"/>
              </p:cNvSpPr>
              <p:nvPr/>
            </p:nvSpPr>
            <p:spPr bwMode="auto">
              <a:xfrm>
                <a:off x="5086" y="2097"/>
                <a:ext cx="83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4">
                <a:extLst>
                  <a:ext uri="{FF2B5EF4-FFF2-40B4-BE49-F238E27FC236}">
                    <a16:creationId xmlns:a16="http://schemas.microsoft.com/office/drawing/2014/main" id="{3F987457-1EAB-C0ED-F8D6-EF31778872ED}"/>
                  </a:ext>
                </a:extLst>
              </p:cNvPr>
              <p:cNvSpPr>
                <a:spLocks noChangeArrowheads="1"/>
              </p:cNvSpPr>
              <p:nvPr/>
            </p:nvSpPr>
            <p:spPr bwMode="auto">
              <a:xfrm>
                <a:off x="5119" y="2114"/>
                <a:ext cx="22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Ma_Cap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12" name="Rectangle 25">
                <a:extLst>
                  <a:ext uri="{FF2B5EF4-FFF2-40B4-BE49-F238E27FC236}">
                    <a16:creationId xmlns:a16="http://schemas.microsoft.com/office/drawing/2014/main" id="{C28E8690-6613-4274-05D9-790DED4B5A8E}"/>
                  </a:ext>
                </a:extLst>
              </p:cNvPr>
              <p:cNvSpPr>
                <a:spLocks noChangeArrowheads="1"/>
              </p:cNvSpPr>
              <p:nvPr/>
            </p:nvSpPr>
            <p:spPr bwMode="auto">
              <a:xfrm>
                <a:off x="4986" y="2204"/>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6">
                <a:extLst>
                  <a:ext uri="{FF2B5EF4-FFF2-40B4-BE49-F238E27FC236}">
                    <a16:creationId xmlns:a16="http://schemas.microsoft.com/office/drawing/2014/main" id="{2A7F5979-E77B-638C-5056-836F431B7120}"/>
                  </a:ext>
                </a:extLst>
              </p:cNvPr>
              <p:cNvSpPr>
                <a:spLocks noChangeArrowheads="1"/>
              </p:cNvSpPr>
              <p:nvPr/>
            </p:nvSpPr>
            <p:spPr bwMode="auto">
              <a:xfrm>
                <a:off x="5086" y="2199"/>
                <a:ext cx="830"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27">
                <a:extLst>
                  <a:ext uri="{FF2B5EF4-FFF2-40B4-BE49-F238E27FC236}">
                    <a16:creationId xmlns:a16="http://schemas.microsoft.com/office/drawing/2014/main" id="{F93E88FF-BC0C-3BC8-E243-8B724FBD5276}"/>
                  </a:ext>
                </a:extLst>
              </p:cNvPr>
              <p:cNvSpPr>
                <a:spLocks noChangeArrowheads="1"/>
              </p:cNvSpPr>
              <p:nvPr/>
            </p:nvSpPr>
            <p:spPr bwMode="auto">
              <a:xfrm>
                <a:off x="5119" y="2216"/>
                <a:ext cx="238"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Ten_Cap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15" name="Line 28">
                <a:extLst>
                  <a:ext uri="{FF2B5EF4-FFF2-40B4-BE49-F238E27FC236}">
                    <a16:creationId xmlns:a16="http://schemas.microsoft.com/office/drawing/2014/main" id="{6E72702B-FF81-449E-CA5F-9B388B2F2A0A}"/>
                  </a:ext>
                </a:extLst>
              </p:cNvPr>
              <p:cNvSpPr>
                <a:spLocks noChangeShapeType="1"/>
              </p:cNvSpPr>
              <p:nvPr/>
            </p:nvSpPr>
            <p:spPr bwMode="auto">
              <a:xfrm>
                <a:off x="4981" y="2097"/>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6" name="Line 29">
                <a:extLst>
                  <a:ext uri="{FF2B5EF4-FFF2-40B4-BE49-F238E27FC236}">
                    <a16:creationId xmlns:a16="http://schemas.microsoft.com/office/drawing/2014/main" id="{5ECF9ABA-FB71-E5BA-59B0-2AE02004E797}"/>
                  </a:ext>
                </a:extLst>
              </p:cNvPr>
              <p:cNvSpPr>
                <a:spLocks noChangeShapeType="1"/>
              </p:cNvSpPr>
              <p:nvPr/>
            </p:nvSpPr>
            <p:spPr bwMode="auto">
              <a:xfrm>
                <a:off x="4981" y="2199"/>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7" name="Line 30">
                <a:extLst>
                  <a:ext uri="{FF2B5EF4-FFF2-40B4-BE49-F238E27FC236}">
                    <a16:creationId xmlns:a16="http://schemas.microsoft.com/office/drawing/2014/main" id="{17D94C35-39CF-2E71-586F-698406495F66}"/>
                  </a:ext>
                </a:extLst>
              </p:cNvPr>
              <p:cNvSpPr>
                <a:spLocks noChangeShapeType="1"/>
              </p:cNvSpPr>
              <p:nvPr/>
            </p:nvSpPr>
            <p:spPr bwMode="auto">
              <a:xfrm>
                <a:off x="4981" y="2300"/>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8" name="Line 31">
                <a:extLst>
                  <a:ext uri="{FF2B5EF4-FFF2-40B4-BE49-F238E27FC236}">
                    <a16:creationId xmlns:a16="http://schemas.microsoft.com/office/drawing/2014/main" id="{B070DC84-339C-E223-C93F-429893A3B9F2}"/>
                  </a:ext>
                </a:extLst>
              </p:cNvPr>
              <p:cNvSpPr>
                <a:spLocks noChangeShapeType="1"/>
              </p:cNvSpPr>
              <p:nvPr/>
            </p:nvSpPr>
            <p:spPr bwMode="auto">
              <a:xfrm>
                <a:off x="4981" y="2097"/>
                <a:ext cx="0" cy="1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9" name="Line 32">
                <a:extLst>
                  <a:ext uri="{FF2B5EF4-FFF2-40B4-BE49-F238E27FC236}">
                    <a16:creationId xmlns:a16="http://schemas.microsoft.com/office/drawing/2014/main" id="{6880EBFB-23F9-4C9F-5EA8-78AD067DEE4A}"/>
                  </a:ext>
                </a:extLst>
              </p:cNvPr>
              <p:cNvSpPr>
                <a:spLocks noChangeShapeType="1"/>
              </p:cNvSpPr>
              <p:nvPr/>
            </p:nvSpPr>
            <p:spPr bwMode="auto">
              <a:xfrm>
                <a:off x="5080" y="2097"/>
                <a:ext cx="0" cy="1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0" name="Line 33">
                <a:extLst>
                  <a:ext uri="{FF2B5EF4-FFF2-40B4-BE49-F238E27FC236}">
                    <a16:creationId xmlns:a16="http://schemas.microsoft.com/office/drawing/2014/main" id="{E08A7A1E-3002-BFC0-BDAB-1BFEC66369DB}"/>
                  </a:ext>
                </a:extLst>
              </p:cNvPr>
              <p:cNvSpPr>
                <a:spLocks noChangeShapeType="1"/>
              </p:cNvSpPr>
              <p:nvPr/>
            </p:nvSpPr>
            <p:spPr bwMode="auto">
              <a:xfrm>
                <a:off x="5911" y="2097"/>
                <a:ext cx="0" cy="1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4">
                <a:extLst>
                  <a:ext uri="{FF2B5EF4-FFF2-40B4-BE49-F238E27FC236}">
                    <a16:creationId xmlns:a16="http://schemas.microsoft.com/office/drawing/2014/main" id="{BDD57ACD-C8DC-6E8F-E653-BF5E26400849}"/>
                  </a:ext>
                </a:extLst>
              </p:cNvPr>
              <p:cNvSpPr>
                <a:spLocks noChangeArrowheads="1"/>
              </p:cNvSpPr>
              <p:nvPr/>
            </p:nvSpPr>
            <p:spPr bwMode="auto">
              <a:xfrm>
                <a:off x="4488" y="717"/>
                <a:ext cx="5" cy="582"/>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5">
                <a:extLst>
                  <a:ext uri="{FF2B5EF4-FFF2-40B4-BE49-F238E27FC236}">
                    <a16:creationId xmlns:a16="http://schemas.microsoft.com/office/drawing/2014/main" id="{C266D79E-0D45-4964-1140-65BB0C9D664C}"/>
                  </a:ext>
                </a:extLst>
              </p:cNvPr>
              <p:cNvSpPr>
                <a:spLocks noChangeArrowheads="1"/>
              </p:cNvSpPr>
              <p:nvPr/>
            </p:nvSpPr>
            <p:spPr bwMode="auto">
              <a:xfrm>
                <a:off x="3475" y="1294"/>
                <a:ext cx="1013"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Rectangle 36">
                <a:extLst>
                  <a:ext uri="{FF2B5EF4-FFF2-40B4-BE49-F238E27FC236}">
                    <a16:creationId xmlns:a16="http://schemas.microsoft.com/office/drawing/2014/main" id="{D1AD97ED-27E2-1AC7-9F26-58AD3FB90B1A}"/>
                  </a:ext>
                </a:extLst>
              </p:cNvPr>
              <p:cNvSpPr>
                <a:spLocks noChangeArrowheads="1"/>
              </p:cNvSpPr>
              <p:nvPr/>
            </p:nvSpPr>
            <p:spPr bwMode="auto">
              <a:xfrm>
                <a:off x="3475" y="717"/>
                <a:ext cx="5" cy="57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7">
                <a:extLst>
                  <a:ext uri="{FF2B5EF4-FFF2-40B4-BE49-F238E27FC236}">
                    <a16:creationId xmlns:a16="http://schemas.microsoft.com/office/drawing/2014/main" id="{8FE80459-26D7-745E-803E-650AE96F4E93}"/>
                  </a:ext>
                </a:extLst>
              </p:cNvPr>
              <p:cNvSpPr>
                <a:spLocks noChangeArrowheads="1"/>
              </p:cNvSpPr>
              <p:nvPr/>
            </p:nvSpPr>
            <p:spPr bwMode="auto">
              <a:xfrm>
                <a:off x="3480" y="717"/>
                <a:ext cx="1008"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8">
                <a:extLst>
                  <a:ext uri="{FF2B5EF4-FFF2-40B4-BE49-F238E27FC236}">
                    <a16:creationId xmlns:a16="http://schemas.microsoft.com/office/drawing/2014/main" id="{AEE1E18E-ACC8-5A8C-6015-A06F09A479F8}"/>
                  </a:ext>
                </a:extLst>
              </p:cNvPr>
              <p:cNvSpPr>
                <a:spLocks noChangeArrowheads="1"/>
              </p:cNvSpPr>
              <p:nvPr/>
            </p:nvSpPr>
            <p:spPr bwMode="auto">
              <a:xfrm>
                <a:off x="4455" y="723"/>
                <a:ext cx="33" cy="571"/>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9">
                <a:extLst>
                  <a:ext uri="{FF2B5EF4-FFF2-40B4-BE49-F238E27FC236}">
                    <a16:creationId xmlns:a16="http://schemas.microsoft.com/office/drawing/2014/main" id="{B2CD4C23-16C2-97DC-C7A1-FB2B6973F8D2}"/>
                  </a:ext>
                </a:extLst>
              </p:cNvPr>
              <p:cNvSpPr>
                <a:spLocks noChangeArrowheads="1"/>
              </p:cNvSpPr>
              <p:nvPr/>
            </p:nvSpPr>
            <p:spPr bwMode="auto">
              <a:xfrm>
                <a:off x="3480" y="1261"/>
                <a:ext cx="975"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40">
                <a:extLst>
                  <a:ext uri="{FF2B5EF4-FFF2-40B4-BE49-F238E27FC236}">
                    <a16:creationId xmlns:a16="http://schemas.microsoft.com/office/drawing/2014/main" id="{CD009273-DF93-A882-C751-4B3814D84D42}"/>
                  </a:ext>
                </a:extLst>
              </p:cNvPr>
              <p:cNvSpPr>
                <a:spLocks noChangeArrowheads="1"/>
              </p:cNvSpPr>
              <p:nvPr/>
            </p:nvSpPr>
            <p:spPr bwMode="auto">
              <a:xfrm>
                <a:off x="3480" y="723"/>
                <a:ext cx="33" cy="53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41">
                <a:extLst>
                  <a:ext uri="{FF2B5EF4-FFF2-40B4-BE49-F238E27FC236}">
                    <a16:creationId xmlns:a16="http://schemas.microsoft.com/office/drawing/2014/main" id="{0AC2BC85-E6BA-93A6-8519-D5E9A8A5A5EA}"/>
                  </a:ext>
                </a:extLst>
              </p:cNvPr>
              <p:cNvSpPr>
                <a:spLocks noChangeArrowheads="1"/>
              </p:cNvSpPr>
              <p:nvPr/>
            </p:nvSpPr>
            <p:spPr bwMode="auto">
              <a:xfrm>
                <a:off x="3513" y="723"/>
                <a:ext cx="942"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42">
                <a:extLst>
                  <a:ext uri="{FF2B5EF4-FFF2-40B4-BE49-F238E27FC236}">
                    <a16:creationId xmlns:a16="http://schemas.microsoft.com/office/drawing/2014/main" id="{38354EDA-E313-31F5-6E84-B200654072DE}"/>
                  </a:ext>
                </a:extLst>
              </p:cNvPr>
              <p:cNvSpPr>
                <a:spLocks noChangeArrowheads="1"/>
              </p:cNvSpPr>
              <p:nvPr/>
            </p:nvSpPr>
            <p:spPr bwMode="auto">
              <a:xfrm>
                <a:off x="3524" y="756"/>
                <a:ext cx="775"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DANHHIEU_THIDUA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30" name="Rectangle 43">
                <a:extLst>
                  <a:ext uri="{FF2B5EF4-FFF2-40B4-BE49-F238E27FC236}">
                    <a16:creationId xmlns:a16="http://schemas.microsoft.com/office/drawing/2014/main" id="{54249081-6273-E9A3-41A7-EE6908C0DC9D}"/>
                  </a:ext>
                </a:extLst>
              </p:cNvPr>
              <p:cNvSpPr>
                <a:spLocks noChangeArrowheads="1"/>
              </p:cNvSpPr>
              <p:nvPr/>
            </p:nvSpPr>
            <p:spPr bwMode="auto">
              <a:xfrm>
                <a:off x="4455" y="850"/>
                <a:ext cx="5" cy="41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Rectangle 44">
                <a:extLst>
                  <a:ext uri="{FF2B5EF4-FFF2-40B4-BE49-F238E27FC236}">
                    <a16:creationId xmlns:a16="http://schemas.microsoft.com/office/drawing/2014/main" id="{00BC7E96-C1B0-B2ED-5721-82D6242838BE}"/>
                  </a:ext>
                </a:extLst>
              </p:cNvPr>
              <p:cNvSpPr>
                <a:spLocks noChangeArrowheads="1"/>
              </p:cNvSpPr>
              <p:nvPr/>
            </p:nvSpPr>
            <p:spPr bwMode="auto">
              <a:xfrm>
                <a:off x="3508" y="1261"/>
                <a:ext cx="947"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45">
                <a:extLst>
                  <a:ext uri="{FF2B5EF4-FFF2-40B4-BE49-F238E27FC236}">
                    <a16:creationId xmlns:a16="http://schemas.microsoft.com/office/drawing/2014/main" id="{A6FD88FF-A51B-15AF-00D7-8E60D00FBA72}"/>
                  </a:ext>
                </a:extLst>
              </p:cNvPr>
              <p:cNvSpPr>
                <a:spLocks noChangeArrowheads="1"/>
              </p:cNvSpPr>
              <p:nvPr/>
            </p:nvSpPr>
            <p:spPr bwMode="auto">
              <a:xfrm>
                <a:off x="3508" y="850"/>
                <a:ext cx="5" cy="411"/>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46">
                <a:extLst>
                  <a:ext uri="{FF2B5EF4-FFF2-40B4-BE49-F238E27FC236}">
                    <a16:creationId xmlns:a16="http://schemas.microsoft.com/office/drawing/2014/main" id="{24ED6D6E-4DC9-4B78-A23C-D7FF889B33E2}"/>
                  </a:ext>
                </a:extLst>
              </p:cNvPr>
              <p:cNvSpPr>
                <a:spLocks noChangeArrowheads="1"/>
              </p:cNvSpPr>
              <p:nvPr/>
            </p:nvSpPr>
            <p:spPr bwMode="auto">
              <a:xfrm>
                <a:off x="3513" y="850"/>
                <a:ext cx="942"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47">
                <a:extLst>
                  <a:ext uri="{FF2B5EF4-FFF2-40B4-BE49-F238E27FC236}">
                    <a16:creationId xmlns:a16="http://schemas.microsoft.com/office/drawing/2014/main" id="{6414C898-8F72-BD29-D866-4BC86EE7DA4A}"/>
                  </a:ext>
                </a:extLst>
              </p:cNvPr>
              <p:cNvSpPr>
                <a:spLocks noChangeArrowheads="1"/>
              </p:cNvSpPr>
              <p:nvPr/>
            </p:nvSpPr>
            <p:spPr bwMode="auto">
              <a:xfrm>
                <a:off x="3513" y="850"/>
                <a:ext cx="942"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48">
                <a:extLst>
                  <a:ext uri="{FF2B5EF4-FFF2-40B4-BE49-F238E27FC236}">
                    <a16:creationId xmlns:a16="http://schemas.microsoft.com/office/drawing/2014/main" id="{6856C703-026E-A87C-3BB5-8AA10C13EE7C}"/>
                  </a:ext>
                </a:extLst>
              </p:cNvPr>
              <p:cNvSpPr>
                <a:spLocks noChangeArrowheads="1"/>
              </p:cNvSpPr>
              <p:nvPr/>
            </p:nvSpPr>
            <p:spPr bwMode="auto">
              <a:xfrm>
                <a:off x="3513" y="850"/>
                <a:ext cx="942"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49">
                <a:extLst>
                  <a:ext uri="{FF2B5EF4-FFF2-40B4-BE49-F238E27FC236}">
                    <a16:creationId xmlns:a16="http://schemas.microsoft.com/office/drawing/2014/main" id="{2E3BB78D-78FA-8557-7BD7-5F8F26588A72}"/>
                  </a:ext>
                </a:extLst>
              </p:cNvPr>
              <p:cNvSpPr>
                <a:spLocks noChangeArrowheads="1"/>
              </p:cNvSpPr>
              <p:nvPr/>
            </p:nvSpPr>
            <p:spPr bwMode="auto">
              <a:xfrm>
                <a:off x="3519" y="856"/>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46" name="Picture 50">
                <a:extLst>
                  <a:ext uri="{FF2B5EF4-FFF2-40B4-BE49-F238E27FC236}">
                    <a16:creationId xmlns:a16="http://schemas.microsoft.com/office/drawing/2014/main" id="{E332E117-3457-E792-FDA6-7C5707B89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 y="873"/>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37" name="Rectangle 51">
                <a:extLst>
                  <a:ext uri="{FF2B5EF4-FFF2-40B4-BE49-F238E27FC236}">
                    <a16:creationId xmlns:a16="http://schemas.microsoft.com/office/drawing/2014/main" id="{D0CBC88D-AB8D-316B-A7FC-B05737B2749C}"/>
                  </a:ext>
                </a:extLst>
              </p:cNvPr>
              <p:cNvSpPr>
                <a:spLocks noChangeArrowheads="1"/>
              </p:cNvSpPr>
              <p:nvPr/>
            </p:nvSpPr>
            <p:spPr bwMode="auto">
              <a:xfrm>
                <a:off x="3619" y="850"/>
                <a:ext cx="83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52">
                <a:extLst>
                  <a:ext uri="{FF2B5EF4-FFF2-40B4-BE49-F238E27FC236}">
                    <a16:creationId xmlns:a16="http://schemas.microsoft.com/office/drawing/2014/main" id="{635481E6-7DF8-C88E-1DD7-A5CB16F4DAB5}"/>
                  </a:ext>
                </a:extLst>
              </p:cNvPr>
              <p:cNvSpPr>
                <a:spLocks noChangeArrowheads="1"/>
              </p:cNvSpPr>
              <p:nvPr/>
            </p:nvSpPr>
            <p:spPr bwMode="auto">
              <a:xfrm>
                <a:off x="3652" y="867"/>
                <a:ext cx="2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Ma_DHTD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39" name="Rectangle 53">
                <a:extLst>
                  <a:ext uri="{FF2B5EF4-FFF2-40B4-BE49-F238E27FC236}">
                    <a16:creationId xmlns:a16="http://schemas.microsoft.com/office/drawing/2014/main" id="{ADF4CA57-D32F-D503-04E4-8E311B1DADE1}"/>
                  </a:ext>
                </a:extLst>
              </p:cNvPr>
              <p:cNvSpPr>
                <a:spLocks noChangeArrowheads="1"/>
              </p:cNvSpPr>
              <p:nvPr/>
            </p:nvSpPr>
            <p:spPr bwMode="auto">
              <a:xfrm>
                <a:off x="3519" y="957"/>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54">
                <a:extLst>
                  <a:ext uri="{FF2B5EF4-FFF2-40B4-BE49-F238E27FC236}">
                    <a16:creationId xmlns:a16="http://schemas.microsoft.com/office/drawing/2014/main" id="{C1B68625-6775-ADDA-9BD8-B3D4BB9869AA}"/>
                  </a:ext>
                </a:extLst>
              </p:cNvPr>
              <p:cNvSpPr>
                <a:spLocks noChangeArrowheads="1"/>
              </p:cNvSpPr>
              <p:nvPr/>
            </p:nvSpPr>
            <p:spPr bwMode="auto">
              <a:xfrm>
                <a:off x="3619" y="952"/>
                <a:ext cx="830"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55">
                <a:extLst>
                  <a:ext uri="{FF2B5EF4-FFF2-40B4-BE49-F238E27FC236}">
                    <a16:creationId xmlns:a16="http://schemas.microsoft.com/office/drawing/2014/main" id="{F0E6E48D-E159-140C-5614-B703DCF2C28B}"/>
                  </a:ext>
                </a:extLst>
              </p:cNvPr>
              <p:cNvSpPr>
                <a:spLocks noChangeArrowheads="1"/>
              </p:cNvSpPr>
              <p:nvPr/>
            </p:nvSpPr>
            <p:spPr bwMode="auto">
              <a:xfrm>
                <a:off x="3652" y="968"/>
                <a:ext cx="29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Ten_DHTD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42" name="Line 56">
                <a:extLst>
                  <a:ext uri="{FF2B5EF4-FFF2-40B4-BE49-F238E27FC236}">
                    <a16:creationId xmlns:a16="http://schemas.microsoft.com/office/drawing/2014/main" id="{6E0D6424-6821-3045-03D1-22861252D4DA}"/>
                  </a:ext>
                </a:extLst>
              </p:cNvPr>
              <p:cNvSpPr>
                <a:spLocks noChangeShapeType="1"/>
              </p:cNvSpPr>
              <p:nvPr/>
            </p:nvSpPr>
            <p:spPr bwMode="auto">
              <a:xfrm>
                <a:off x="3513" y="850"/>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3" name="Line 57">
                <a:extLst>
                  <a:ext uri="{FF2B5EF4-FFF2-40B4-BE49-F238E27FC236}">
                    <a16:creationId xmlns:a16="http://schemas.microsoft.com/office/drawing/2014/main" id="{5B6EEC70-0DD4-585D-6503-3938B90BD534}"/>
                  </a:ext>
                </a:extLst>
              </p:cNvPr>
              <p:cNvSpPr>
                <a:spLocks noChangeShapeType="1"/>
              </p:cNvSpPr>
              <p:nvPr/>
            </p:nvSpPr>
            <p:spPr bwMode="auto">
              <a:xfrm>
                <a:off x="3513" y="952"/>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4" name="Line 58">
                <a:extLst>
                  <a:ext uri="{FF2B5EF4-FFF2-40B4-BE49-F238E27FC236}">
                    <a16:creationId xmlns:a16="http://schemas.microsoft.com/office/drawing/2014/main" id="{72BC1FE9-8F0D-9752-521B-5BE47A918483}"/>
                  </a:ext>
                </a:extLst>
              </p:cNvPr>
              <p:cNvSpPr>
                <a:spLocks noChangeShapeType="1"/>
              </p:cNvSpPr>
              <p:nvPr/>
            </p:nvSpPr>
            <p:spPr bwMode="auto">
              <a:xfrm>
                <a:off x="3513" y="1053"/>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5" name="Line 59">
                <a:extLst>
                  <a:ext uri="{FF2B5EF4-FFF2-40B4-BE49-F238E27FC236}">
                    <a16:creationId xmlns:a16="http://schemas.microsoft.com/office/drawing/2014/main" id="{45AB03E7-ACFC-553E-CFCE-501806E050C8}"/>
                  </a:ext>
                </a:extLst>
              </p:cNvPr>
              <p:cNvSpPr>
                <a:spLocks noChangeShapeType="1"/>
              </p:cNvSpPr>
              <p:nvPr/>
            </p:nvSpPr>
            <p:spPr bwMode="auto">
              <a:xfrm>
                <a:off x="3513" y="850"/>
                <a:ext cx="0" cy="1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6" name="Line 60">
                <a:extLst>
                  <a:ext uri="{FF2B5EF4-FFF2-40B4-BE49-F238E27FC236}">
                    <a16:creationId xmlns:a16="http://schemas.microsoft.com/office/drawing/2014/main" id="{8438D09D-1D7D-8FD6-BE65-0D0F8FBF750B}"/>
                  </a:ext>
                </a:extLst>
              </p:cNvPr>
              <p:cNvSpPr>
                <a:spLocks noChangeShapeType="1"/>
              </p:cNvSpPr>
              <p:nvPr/>
            </p:nvSpPr>
            <p:spPr bwMode="auto">
              <a:xfrm>
                <a:off x="3613" y="850"/>
                <a:ext cx="0" cy="1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7" name="Line 61">
                <a:extLst>
                  <a:ext uri="{FF2B5EF4-FFF2-40B4-BE49-F238E27FC236}">
                    <a16:creationId xmlns:a16="http://schemas.microsoft.com/office/drawing/2014/main" id="{7303F4D1-253F-8753-1499-E4C5383CF3A0}"/>
                  </a:ext>
                </a:extLst>
              </p:cNvPr>
              <p:cNvSpPr>
                <a:spLocks noChangeShapeType="1"/>
              </p:cNvSpPr>
              <p:nvPr/>
            </p:nvSpPr>
            <p:spPr bwMode="auto">
              <a:xfrm>
                <a:off x="4444" y="850"/>
                <a:ext cx="0" cy="1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62">
                <a:extLst>
                  <a:ext uri="{FF2B5EF4-FFF2-40B4-BE49-F238E27FC236}">
                    <a16:creationId xmlns:a16="http://schemas.microsoft.com/office/drawing/2014/main" id="{A7304797-54FA-5485-FE09-08C15EF593E8}"/>
                  </a:ext>
                </a:extLst>
              </p:cNvPr>
              <p:cNvSpPr>
                <a:spLocks noChangeArrowheads="1"/>
              </p:cNvSpPr>
              <p:nvPr/>
            </p:nvSpPr>
            <p:spPr bwMode="auto">
              <a:xfrm>
                <a:off x="1432" y="801"/>
                <a:ext cx="5" cy="992"/>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Rectangle 63">
                <a:extLst>
                  <a:ext uri="{FF2B5EF4-FFF2-40B4-BE49-F238E27FC236}">
                    <a16:creationId xmlns:a16="http://schemas.microsoft.com/office/drawing/2014/main" id="{C20FDDBF-34A2-D5CF-C294-9D8D7D681E47}"/>
                  </a:ext>
                </a:extLst>
              </p:cNvPr>
              <p:cNvSpPr>
                <a:spLocks noChangeArrowheads="1"/>
              </p:cNvSpPr>
              <p:nvPr/>
            </p:nvSpPr>
            <p:spPr bwMode="auto">
              <a:xfrm>
                <a:off x="424" y="1787"/>
                <a:ext cx="1008"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64">
                <a:extLst>
                  <a:ext uri="{FF2B5EF4-FFF2-40B4-BE49-F238E27FC236}">
                    <a16:creationId xmlns:a16="http://schemas.microsoft.com/office/drawing/2014/main" id="{312EDB4F-9DEA-135B-A2A2-B96B452C8E25}"/>
                  </a:ext>
                </a:extLst>
              </p:cNvPr>
              <p:cNvSpPr>
                <a:spLocks noChangeArrowheads="1"/>
              </p:cNvSpPr>
              <p:nvPr/>
            </p:nvSpPr>
            <p:spPr bwMode="auto">
              <a:xfrm>
                <a:off x="424" y="801"/>
                <a:ext cx="6" cy="98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65">
                <a:extLst>
                  <a:ext uri="{FF2B5EF4-FFF2-40B4-BE49-F238E27FC236}">
                    <a16:creationId xmlns:a16="http://schemas.microsoft.com/office/drawing/2014/main" id="{DDE9C4B8-8D37-3850-CEB9-6C68E1D14CAA}"/>
                  </a:ext>
                </a:extLst>
              </p:cNvPr>
              <p:cNvSpPr>
                <a:spLocks noChangeArrowheads="1"/>
              </p:cNvSpPr>
              <p:nvPr/>
            </p:nvSpPr>
            <p:spPr bwMode="auto">
              <a:xfrm>
                <a:off x="430" y="801"/>
                <a:ext cx="1002"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66">
                <a:extLst>
                  <a:ext uri="{FF2B5EF4-FFF2-40B4-BE49-F238E27FC236}">
                    <a16:creationId xmlns:a16="http://schemas.microsoft.com/office/drawing/2014/main" id="{DACFE735-5E6D-A749-8D9F-1DBAD83200C1}"/>
                  </a:ext>
                </a:extLst>
              </p:cNvPr>
              <p:cNvSpPr>
                <a:spLocks noChangeArrowheads="1"/>
              </p:cNvSpPr>
              <p:nvPr/>
            </p:nvSpPr>
            <p:spPr bwMode="auto">
              <a:xfrm>
                <a:off x="1398" y="806"/>
                <a:ext cx="34" cy="981"/>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67">
                <a:extLst>
                  <a:ext uri="{FF2B5EF4-FFF2-40B4-BE49-F238E27FC236}">
                    <a16:creationId xmlns:a16="http://schemas.microsoft.com/office/drawing/2014/main" id="{CB37A24B-FF28-7CAC-745A-6B7309F6C82C}"/>
                  </a:ext>
                </a:extLst>
              </p:cNvPr>
              <p:cNvSpPr>
                <a:spLocks noChangeArrowheads="1"/>
              </p:cNvSpPr>
              <p:nvPr/>
            </p:nvSpPr>
            <p:spPr bwMode="auto">
              <a:xfrm>
                <a:off x="430" y="1754"/>
                <a:ext cx="968"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68">
                <a:extLst>
                  <a:ext uri="{FF2B5EF4-FFF2-40B4-BE49-F238E27FC236}">
                    <a16:creationId xmlns:a16="http://schemas.microsoft.com/office/drawing/2014/main" id="{0AF5D4A0-1B3C-6C47-C56E-6EA412668946}"/>
                  </a:ext>
                </a:extLst>
              </p:cNvPr>
              <p:cNvSpPr>
                <a:spLocks noChangeArrowheads="1"/>
              </p:cNvSpPr>
              <p:nvPr/>
            </p:nvSpPr>
            <p:spPr bwMode="auto">
              <a:xfrm>
                <a:off x="430" y="806"/>
                <a:ext cx="33" cy="94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69">
                <a:extLst>
                  <a:ext uri="{FF2B5EF4-FFF2-40B4-BE49-F238E27FC236}">
                    <a16:creationId xmlns:a16="http://schemas.microsoft.com/office/drawing/2014/main" id="{674E9209-340E-C83C-0070-06FFB9746C50}"/>
                  </a:ext>
                </a:extLst>
              </p:cNvPr>
              <p:cNvSpPr>
                <a:spLocks noChangeArrowheads="1"/>
              </p:cNvSpPr>
              <p:nvPr/>
            </p:nvSpPr>
            <p:spPr bwMode="auto">
              <a:xfrm>
                <a:off x="463" y="806"/>
                <a:ext cx="935"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70">
                <a:extLst>
                  <a:ext uri="{FF2B5EF4-FFF2-40B4-BE49-F238E27FC236}">
                    <a16:creationId xmlns:a16="http://schemas.microsoft.com/office/drawing/2014/main" id="{826DF884-D48A-0DDE-2EDB-8C7BC6EAA6CF}"/>
                  </a:ext>
                </a:extLst>
              </p:cNvPr>
              <p:cNvSpPr>
                <a:spLocks noChangeArrowheads="1"/>
              </p:cNvSpPr>
              <p:nvPr/>
            </p:nvSpPr>
            <p:spPr bwMode="auto">
              <a:xfrm>
                <a:off x="474" y="839"/>
                <a:ext cx="515"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GIANG_VIEN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57" name="Rectangle 71">
                <a:extLst>
                  <a:ext uri="{FF2B5EF4-FFF2-40B4-BE49-F238E27FC236}">
                    <a16:creationId xmlns:a16="http://schemas.microsoft.com/office/drawing/2014/main" id="{873A8463-E3D4-65E1-6FD4-7FAD7A49DA13}"/>
                  </a:ext>
                </a:extLst>
              </p:cNvPr>
              <p:cNvSpPr>
                <a:spLocks noChangeArrowheads="1"/>
              </p:cNvSpPr>
              <p:nvPr/>
            </p:nvSpPr>
            <p:spPr bwMode="auto">
              <a:xfrm>
                <a:off x="1398" y="934"/>
                <a:ext cx="6" cy="82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72">
                <a:extLst>
                  <a:ext uri="{FF2B5EF4-FFF2-40B4-BE49-F238E27FC236}">
                    <a16:creationId xmlns:a16="http://schemas.microsoft.com/office/drawing/2014/main" id="{C6A368E9-2BB2-0BC1-7D1F-40315C08A332}"/>
                  </a:ext>
                </a:extLst>
              </p:cNvPr>
              <p:cNvSpPr>
                <a:spLocks noChangeArrowheads="1"/>
              </p:cNvSpPr>
              <p:nvPr/>
            </p:nvSpPr>
            <p:spPr bwMode="auto">
              <a:xfrm>
                <a:off x="457" y="1754"/>
                <a:ext cx="941"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73">
                <a:extLst>
                  <a:ext uri="{FF2B5EF4-FFF2-40B4-BE49-F238E27FC236}">
                    <a16:creationId xmlns:a16="http://schemas.microsoft.com/office/drawing/2014/main" id="{63A2AE8A-D67B-B72F-DC1D-8D1FD4620767}"/>
                  </a:ext>
                </a:extLst>
              </p:cNvPr>
              <p:cNvSpPr>
                <a:spLocks noChangeArrowheads="1"/>
              </p:cNvSpPr>
              <p:nvPr/>
            </p:nvSpPr>
            <p:spPr bwMode="auto">
              <a:xfrm>
                <a:off x="457" y="934"/>
                <a:ext cx="6" cy="820"/>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74">
                <a:extLst>
                  <a:ext uri="{FF2B5EF4-FFF2-40B4-BE49-F238E27FC236}">
                    <a16:creationId xmlns:a16="http://schemas.microsoft.com/office/drawing/2014/main" id="{61EF8323-6E55-D258-4DCE-ACFA30AB7759}"/>
                  </a:ext>
                </a:extLst>
              </p:cNvPr>
              <p:cNvSpPr>
                <a:spLocks noChangeArrowheads="1"/>
              </p:cNvSpPr>
              <p:nvPr/>
            </p:nvSpPr>
            <p:spPr bwMode="auto">
              <a:xfrm>
                <a:off x="463" y="934"/>
                <a:ext cx="935"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75">
                <a:extLst>
                  <a:ext uri="{FF2B5EF4-FFF2-40B4-BE49-F238E27FC236}">
                    <a16:creationId xmlns:a16="http://schemas.microsoft.com/office/drawing/2014/main" id="{BD2858DE-5848-A5BC-E38C-F1CFC7B05CB5}"/>
                  </a:ext>
                </a:extLst>
              </p:cNvPr>
              <p:cNvSpPr>
                <a:spLocks noChangeArrowheads="1"/>
              </p:cNvSpPr>
              <p:nvPr/>
            </p:nvSpPr>
            <p:spPr bwMode="auto">
              <a:xfrm>
                <a:off x="463" y="934"/>
                <a:ext cx="935" cy="8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76">
                <a:extLst>
                  <a:ext uri="{FF2B5EF4-FFF2-40B4-BE49-F238E27FC236}">
                    <a16:creationId xmlns:a16="http://schemas.microsoft.com/office/drawing/2014/main" id="{040F0224-2BF1-2B10-7C15-390FC2467CAE}"/>
                  </a:ext>
                </a:extLst>
              </p:cNvPr>
              <p:cNvSpPr>
                <a:spLocks noChangeArrowheads="1"/>
              </p:cNvSpPr>
              <p:nvPr/>
            </p:nvSpPr>
            <p:spPr bwMode="auto">
              <a:xfrm>
                <a:off x="463" y="934"/>
                <a:ext cx="935" cy="8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77">
                <a:extLst>
                  <a:ext uri="{FF2B5EF4-FFF2-40B4-BE49-F238E27FC236}">
                    <a16:creationId xmlns:a16="http://schemas.microsoft.com/office/drawing/2014/main" id="{0E4D52C5-9AD0-47C8-B2C7-6FAF8D72E5C7}"/>
                  </a:ext>
                </a:extLst>
              </p:cNvPr>
              <p:cNvSpPr>
                <a:spLocks noChangeArrowheads="1"/>
              </p:cNvSpPr>
              <p:nvPr/>
            </p:nvSpPr>
            <p:spPr bwMode="auto">
              <a:xfrm>
                <a:off x="468" y="939"/>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74" name="Picture 78">
                <a:extLst>
                  <a:ext uri="{FF2B5EF4-FFF2-40B4-BE49-F238E27FC236}">
                    <a16:creationId xmlns:a16="http://schemas.microsoft.com/office/drawing/2014/main" id="{C69F7E3F-A530-9B1E-CF77-585492964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 y="950"/>
                <a:ext cx="7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 name="Rectangle 79">
                <a:extLst>
                  <a:ext uri="{FF2B5EF4-FFF2-40B4-BE49-F238E27FC236}">
                    <a16:creationId xmlns:a16="http://schemas.microsoft.com/office/drawing/2014/main" id="{7AA029E1-88D3-A1A2-378C-EEF959325987}"/>
                  </a:ext>
                </a:extLst>
              </p:cNvPr>
              <p:cNvSpPr>
                <a:spLocks noChangeArrowheads="1"/>
              </p:cNvSpPr>
              <p:nvPr/>
            </p:nvSpPr>
            <p:spPr bwMode="auto">
              <a:xfrm>
                <a:off x="568" y="934"/>
                <a:ext cx="825"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Rectangle 80">
                <a:extLst>
                  <a:ext uri="{FF2B5EF4-FFF2-40B4-BE49-F238E27FC236}">
                    <a16:creationId xmlns:a16="http://schemas.microsoft.com/office/drawing/2014/main" id="{71420A20-0F70-DCD2-5505-496160A41453}"/>
                  </a:ext>
                </a:extLst>
              </p:cNvPr>
              <p:cNvSpPr>
                <a:spLocks noChangeArrowheads="1"/>
              </p:cNvSpPr>
              <p:nvPr/>
            </p:nvSpPr>
            <p:spPr bwMode="auto">
              <a:xfrm>
                <a:off x="601" y="950"/>
                <a:ext cx="19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Ma_GV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98" name="Rectangle 81">
                <a:extLst>
                  <a:ext uri="{FF2B5EF4-FFF2-40B4-BE49-F238E27FC236}">
                    <a16:creationId xmlns:a16="http://schemas.microsoft.com/office/drawing/2014/main" id="{6CED9A21-CFBB-466B-B39C-173B66726AE3}"/>
                  </a:ext>
                </a:extLst>
              </p:cNvPr>
              <p:cNvSpPr>
                <a:spLocks noChangeArrowheads="1"/>
              </p:cNvSpPr>
              <p:nvPr/>
            </p:nvSpPr>
            <p:spPr bwMode="auto">
              <a:xfrm>
                <a:off x="468" y="1040"/>
                <a:ext cx="94"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Rectangle 82">
                <a:extLst>
                  <a:ext uri="{FF2B5EF4-FFF2-40B4-BE49-F238E27FC236}">
                    <a16:creationId xmlns:a16="http://schemas.microsoft.com/office/drawing/2014/main" id="{A1F4936F-AABB-7238-ED21-EDB85FC6B950}"/>
                  </a:ext>
                </a:extLst>
              </p:cNvPr>
              <p:cNvSpPr>
                <a:spLocks noChangeArrowheads="1"/>
              </p:cNvSpPr>
              <p:nvPr/>
            </p:nvSpPr>
            <p:spPr bwMode="auto">
              <a:xfrm>
                <a:off x="568" y="1034"/>
                <a:ext cx="825"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Rectangle 83">
                <a:extLst>
                  <a:ext uri="{FF2B5EF4-FFF2-40B4-BE49-F238E27FC236}">
                    <a16:creationId xmlns:a16="http://schemas.microsoft.com/office/drawing/2014/main" id="{9E8D70CA-28A1-748D-F34D-BC0C2F73AE02}"/>
                  </a:ext>
                </a:extLst>
              </p:cNvPr>
              <p:cNvSpPr>
                <a:spLocks noChangeArrowheads="1"/>
              </p:cNvSpPr>
              <p:nvPr/>
            </p:nvSpPr>
            <p:spPr bwMode="auto">
              <a:xfrm>
                <a:off x="601" y="1051"/>
                <a:ext cx="27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Hoten_GV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1" name="Rectangle 84">
                <a:extLst>
                  <a:ext uri="{FF2B5EF4-FFF2-40B4-BE49-F238E27FC236}">
                    <a16:creationId xmlns:a16="http://schemas.microsoft.com/office/drawing/2014/main" id="{9CA48AE2-42A1-3616-6369-551344E8711F}"/>
                  </a:ext>
                </a:extLst>
              </p:cNvPr>
              <p:cNvSpPr>
                <a:spLocks noChangeArrowheads="1"/>
              </p:cNvSpPr>
              <p:nvPr/>
            </p:nvSpPr>
            <p:spPr bwMode="auto">
              <a:xfrm>
                <a:off x="468" y="1140"/>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2" name="Rectangle 85">
                <a:extLst>
                  <a:ext uri="{FF2B5EF4-FFF2-40B4-BE49-F238E27FC236}">
                    <a16:creationId xmlns:a16="http://schemas.microsoft.com/office/drawing/2014/main" id="{5574D04E-8506-184E-CDC8-E7862483AD6B}"/>
                  </a:ext>
                </a:extLst>
              </p:cNvPr>
              <p:cNvSpPr>
                <a:spLocks noChangeArrowheads="1"/>
              </p:cNvSpPr>
              <p:nvPr/>
            </p:nvSpPr>
            <p:spPr bwMode="auto">
              <a:xfrm>
                <a:off x="568" y="1134"/>
                <a:ext cx="825"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86">
                <a:extLst>
                  <a:ext uri="{FF2B5EF4-FFF2-40B4-BE49-F238E27FC236}">
                    <a16:creationId xmlns:a16="http://schemas.microsoft.com/office/drawing/2014/main" id="{C422EFC3-35C9-10DF-2E10-EAD2CAF43B08}"/>
                  </a:ext>
                </a:extLst>
              </p:cNvPr>
              <p:cNvSpPr>
                <a:spLocks noChangeArrowheads="1"/>
              </p:cNvSpPr>
              <p:nvPr/>
            </p:nvSpPr>
            <p:spPr bwMode="auto">
              <a:xfrm>
                <a:off x="601" y="1151"/>
                <a:ext cx="12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Phai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4" name="Rectangle 87">
                <a:extLst>
                  <a:ext uri="{FF2B5EF4-FFF2-40B4-BE49-F238E27FC236}">
                    <a16:creationId xmlns:a16="http://schemas.microsoft.com/office/drawing/2014/main" id="{8E75C50E-56F1-C48A-8311-C1EF13B979B2}"/>
                  </a:ext>
                </a:extLst>
              </p:cNvPr>
              <p:cNvSpPr>
                <a:spLocks noChangeArrowheads="1"/>
              </p:cNvSpPr>
              <p:nvPr/>
            </p:nvSpPr>
            <p:spPr bwMode="auto">
              <a:xfrm>
                <a:off x="468" y="1240"/>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88">
                <a:extLst>
                  <a:ext uri="{FF2B5EF4-FFF2-40B4-BE49-F238E27FC236}">
                    <a16:creationId xmlns:a16="http://schemas.microsoft.com/office/drawing/2014/main" id="{93E576EF-9DAD-FC41-0366-02B151E0761C}"/>
                  </a:ext>
                </a:extLst>
              </p:cNvPr>
              <p:cNvSpPr>
                <a:spLocks noChangeArrowheads="1"/>
              </p:cNvSpPr>
              <p:nvPr/>
            </p:nvSpPr>
            <p:spPr bwMode="auto">
              <a:xfrm>
                <a:off x="568" y="1235"/>
                <a:ext cx="825"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Rectangle 89">
                <a:extLst>
                  <a:ext uri="{FF2B5EF4-FFF2-40B4-BE49-F238E27FC236}">
                    <a16:creationId xmlns:a16="http://schemas.microsoft.com/office/drawing/2014/main" id="{6BC3CAC1-A40A-FECA-F2A2-A7AB2F7C878E}"/>
                  </a:ext>
                </a:extLst>
              </p:cNvPr>
              <p:cNvSpPr>
                <a:spLocks noChangeArrowheads="1"/>
              </p:cNvSpPr>
              <p:nvPr/>
            </p:nvSpPr>
            <p:spPr bwMode="auto">
              <a:xfrm>
                <a:off x="601" y="1252"/>
                <a:ext cx="28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Ngay_Sinh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7" name="Rectangle 90">
                <a:extLst>
                  <a:ext uri="{FF2B5EF4-FFF2-40B4-BE49-F238E27FC236}">
                    <a16:creationId xmlns:a16="http://schemas.microsoft.com/office/drawing/2014/main" id="{0541B9F2-F242-8213-8131-AF7AEB97FF87}"/>
                  </a:ext>
                </a:extLst>
              </p:cNvPr>
              <p:cNvSpPr>
                <a:spLocks noChangeArrowheads="1"/>
              </p:cNvSpPr>
              <p:nvPr/>
            </p:nvSpPr>
            <p:spPr bwMode="auto">
              <a:xfrm>
                <a:off x="468" y="1341"/>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Rectangle 91">
                <a:extLst>
                  <a:ext uri="{FF2B5EF4-FFF2-40B4-BE49-F238E27FC236}">
                    <a16:creationId xmlns:a16="http://schemas.microsoft.com/office/drawing/2014/main" id="{B0FF7E9C-6552-66BE-3544-DB2DABC37A1A}"/>
                  </a:ext>
                </a:extLst>
              </p:cNvPr>
              <p:cNvSpPr>
                <a:spLocks noChangeArrowheads="1"/>
              </p:cNvSpPr>
              <p:nvPr/>
            </p:nvSpPr>
            <p:spPr bwMode="auto">
              <a:xfrm>
                <a:off x="568" y="1335"/>
                <a:ext cx="825"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Rectangle 92">
                <a:extLst>
                  <a:ext uri="{FF2B5EF4-FFF2-40B4-BE49-F238E27FC236}">
                    <a16:creationId xmlns:a16="http://schemas.microsoft.com/office/drawing/2014/main" id="{B060D0E5-DDB9-99D1-E049-21739D7BE649}"/>
                  </a:ext>
                </a:extLst>
              </p:cNvPr>
              <p:cNvSpPr>
                <a:spLocks noChangeArrowheads="1"/>
              </p:cNvSpPr>
              <p:nvPr/>
            </p:nvSpPr>
            <p:spPr bwMode="auto">
              <a:xfrm>
                <a:off x="601" y="1352"/>
                <a:ext cx="28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Que_Quan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0" name="Rectangle 93">
                <a:extLst>
                  <a:ext uri="{FF2B5EF4-FFF2-40B4-BE49-F238E27FC236}">
                    <a16:creationId xmlns:a16="http://schemas.microsoft.com/office/drawing/2014/main" id="{BD2A3B41-296E-2108-CBAA-9891DF705BFE}"/>
                  </a:ext>
                </a:extLst>
              </p:cNvPr>
              <p:cNvSpPr>
                <a:spLocks noChangeArrowheads="1"/>
              </p:cNvSpPr>
              <p:nvPr/>
            </p:nvSpPr>
            <p:spPr bwMode="auto">
              <a:xfrm>
                <a:off x="468" y="1441"/>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Rectangle 94">
                <a:extLst>
                  <a:ext uri="{FF2B5EF4-FFF2-40B4-BE49-F238E27FC236}">
                    <a16:creationId xmlns:a16="http://schemas.microsoft.com/office/drawing/2014/main" id="{3089DE7A-7838-E6C0-65E1-DE0DED5A9987}"/>
                  </a:ext>
                </a:extLst>
              </p:cNvPr>
              <p:cNvSpPr>
                <a:spLocks noChangeArrowheads="1"/>
              </p:cNvSpPr>
              <p:nvPr/>
            </p:nvSpPr>
            <p:spPr bwMode="auto">
              <a:xfrm>
                <a:off x="568" y="1436"/>
                <a:ext cx="825"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Rectangle 95">
                <a:extLst>
                  <a:ext uri="{FF2B5EF4-FFF2-40B4-BE49-F238E27FC236}">
                    <a16:creationId xmlns:a16="http://schemas.microsoft.com/office/drawing/2014/main" id="{E6047A55-D20C-3B61-311A-A4EAF7A9DBC3}"/>
                  </a:ext>
                </a:extLst>
              </p:cNvPr>
              <p:cNvSpPr>
                <a:spLocks noChangeArrowheads="1"/>
              </p:cNvSpPr>
              <p:nvPr/>
            </p:nvSpPr>
            <p:spPr bwMode="auto">
              <a:xfrm>
                <a:off x="601" y="1452"/>
                <a:ext cx="25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Email_GV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3" name="Rectangle 96">
                <a:extLst>
                  <a:ext uri="{FF2B5EF4-FFF2-40B4-BE49-F238E27FC236}">
                    <a16:creationId xmlns:a16="http://schemas.microsoft.com/office/drawing/2014/main" id="{C0388AE2-444E-CF0A-B93A-D0924C4FBDBB}"/>
                  </a:ext>
                </a:extLst>
              </p:cNvPr>
              <p:cNvSpPr>
                <a:spLocks noChangeArrowheads="1"/>
              </p:cNvSpPr>
              <p:nvPr/>
            </p:nvSpPr>
            <p:spPr bwMode="auto">
              <a:xfrm>
                <a:off x="468" y="1542"/>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Rectangle 97">
                <a:extLst>
                  <a:ext uri="{FF2B5EF4-FFF2-40B4-BE49-F238E27FC236}">
                    <a16:creationId xmlns:a16="http://schemas.microsoft.com/office/drawing/2014/main" id="{9BF59CA9-53EF-D7C5-779A-31F3681788CA}"/>
                  </a:ext>
                </a:extLst>
              </p:cNvPr>
              <p:cNvSpPr>
                <a:spLocks noChangeArrowheads="1"/>
              </p:cNvSpPr>
              <p:nvPr/>
            </p:nvSpPr>
            <p:spPr bwMode="auto">
              <a:xfrm>
                <a:off x="568" y="1536"/>
                <a:ext cx="825"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Rectangle 98">
                <a:extLst>
                  <a:ext uri="{FF2B5EF4-FFF2-40B4-BE49-F238E27FC236}">
                    <a16:creationId xmlns:a16="http://schemas.microsoft.com/office/drawing/2014/main" id="{7389240B-CB9F-ED06-CE51-6D780C171B66}"/>
                  </a:ext>
                </a:extLst>
              </p:cNvPr>
              <p:cNvSpPr>
                <a:spLocks noChangeArrowheads="1"/>
              </p:cNvSpPr>
              <p:nvPr/>
            </p:nvSpPr>
            <p:spPr bwMode="auto">
              <a:xfrm>
                <a:off x="601" y="1553"/>
                <a:ext cx="18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Ma_PK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6" name="Line 99">
                <a:extLst>
                  <a:ext uri="{FF2B5EF4-FFF2-40B4-BE49-F238E27FC236}">
                    <a16:creationId xmlns:a16="http://schemas.microsoft.com/office/drawing/2014/main" id="{D854A818-B477-AA8A-A85F-E88BC5404612}"/>
                  </a:ext>
                </a:extLst>
              </p:cNvPr>
              <p:cNvSpPr>
                <a:spLocks noChangeShapeType="1"/>
              </p:cNvSpPr>
              <p:nvPr/>
            </p:nvSpPr>
            <p:spPr bwMode="auto">
              <a:xfrm>
                <a:off x="463" y="934"/>
                <a:ext cx="919"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7" name="Line 100">
                <a:extLst>
                  <a:ext uri="{FF2B5EF4-FFF2-40B4-BE49-F238E27FC236}">
                    <a16:creationId xmlns:a16="http://schemas.microsoft.com/office/drawing/2014/main" id="{51EEC5FD-3B72-07CC-3845-AE55DF11C760}"/>
                  </a:ext>
                </a:extLst>
              </p:cNvPr>
              <p:cNvSpPr>
                <a:spLocks noChangeShapeType="1"/>
              </p:cNvSpPr>
              <p:nvPr/>
            </p:nvSpPr>
            <p:spPr bwMode="auto">
              <a:xfrm>
                <a:off x="463" y="1034"/>
                <a:ext cx="919"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9" name="Line 101">
                <a:extLst>
                  <a:ext uri="{FF2B5EF4-FFF2-40B4-BE49-F238E27FC236}">
                    <a16:creationId xmlns:a16="http://schemas.microsoft.com/office/drawing/2014/main" id="{6C23442C-1EE9-E29A-2F38-61181AEDD3F8}"/>
                  </a:ext>
                </a:extLst>
              </p:cNvPr>
              <p:cNvSpPr>
                <a:spLocks noChangeShapeType="1"/>
              </p:cNvSpPr>
              <p:nvPr/>
            </p:nvSpPr>
            <p:spPr bwMode="auto">
              <a:xfrm>
                <a:off x="463" y="1134"/>
                <a:ext cx="919"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0" name="Line 102">
                <a:extLst>
                  <a:ext uri="{FF2B5EF4-FFF2-40B4-BE49-F238E27FC236}">
                    <a16:creationId xmlns:a16="http://schemas.microsoft.com/office/drawing/2014/main" id="{0D7D6E68-7743-D0A1-5216-76CE5F2B40B2}"/>
                  </a:ext>
                </a:extLst>
              </p:cNvPr>
              <p:cNvSpPr>
                <a:spLocks noChangeShapeType="1"/>
              </p:cNvSpPr>
              <p:nvPr/>
            </p:nvSpPr>
            <p:spPr bwMode="auto">
              <a:xfrm>
                <a:off x="463" y="1235"/>
                <a:ext cx="919"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1" name="Line 103">
                <a:extLst>
                  <a:ext uri="{FF2B5EF4-FFF2-40B4-BE49-F238E27FC236}">
                    <a16:creationId xmlns:a16="http://schemas.microsoft.com/office/drawing/2014/main" id="{3F4E2E4A-ACD5-4315-6245-6DE6B1BE68FB}"/>
                  </a:ext>
                </a:extLst>
              </p:cNvPr>
              <p:cNvSpPr>
                <a:spLocks noChangeShapeType="1"/>
              </p:cNvSpPr>
              <p:nvPr/>
            </p:nvSpPr>
            <p:spPr bwMode="auto">
              <a:xfrm>
                <a:off x="463" y="1335"/>
                <a:ext cx="919"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2" name="Line 104">
                <a:extLst>
                  <a:ext uri="{FF2B5EF4-FFF2-40B4-BE49-F238E27FC236}">
                    <a16:creationId xmlns:a16="http://schemas.microsoft.com/office/drawing/2014/main" id="{EF9C809E-17A8-8B4A-954C-5FB3AFAA8283}"/>
                  </a:ext>
                </a:extLst>
              </p:cNvPr>
              <p:cNvSpPr>
                <a:spLocks noChangeShapeType="1"/>
              </p:cNvSpPr>
              <p:nvPr/>
            </p:nvSpPr>
            <p:spPr bwMode="auto">
              <a:xfrm>
                <a:off x="463" y="1436"/>
                <a:ext cx="919"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3" name="Line 105">
                <a:extLst>
                  <a:ext uri="{FF2B5EF4-FFF2-40B4-BE49-F238E27FC236}">
                    <a16:creationId xmlns:a16="http://schemas.microsoft.com/office/drawing/2014/main" id="{148243B5-DB9F-2017-B15D-3B0D22F18C2F}"/>
                  </a:ext>
                </a:extLst>
              </p:cNvPr>
              <p:cNvSpPr>
                <a:spLocks noChangeShapeType="1"/>
              </p:cNvSpPr>
              <p:nvPr/>
            </p:nvSpPr>
            <p:spPr bwMode="auto">
              <a:xfrm>
                <a:off x="463" y="1536"/>
                <a:ext cx="919"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4" name="Line 106">
                <a:extLst>
                  <a:ext uri="{FF2B5EF4-FFF2-40B4-BE49-F238E27FC236}">
                    <a16:creationId xmlns:a16="http://schemas.microsoft.com/office/drawing/2014/main" id="{69884EFE-9D06-621F-3536-432C06650649}"/>
                  </a:ext>
                </a:extLst>
              </p:cNvPr>
              <p:cNvSpPr>
                <a:spLocks noChangeShapeType="1"/>
              </p:cNvSpPr>
              <p:nvPr/>
            </p:nvSpPr>
            <p:spPr bwMode="auto">
              <a:xfrm>
                <a:off x="463" y="1637"/>
                <a:ext cx="919"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5" name="Line 107">
                <a:extLst>
                  <a:ext uri="{FF2B5EF4-FFF2-40B4-BE49-F238E27FC236}">
                    <a16:creationId xmlns:a16="http://schemas.microsoft.com/office/drawing/2014/main" id="{79B30673-7DD7-A255-E5BA-CBD24F91662E}"/>
                  </a:ext>
                </a:extLst>
              </p:cNvPr>
              <p:cNvSpPr>
                <a:spLocks noChangeShapeType="1"/>
              </p:cNvSpPr>
              <p:nvPr/>
            </p:nvSpPr>
            <p:spPr bwMode="auto">
              <a:xfrm>
                <a:off x="463" y="934"/>
                <a:ext cx="0" cy="6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6" name="Line 108">
                <a:extLst>
                  <a:ext uri="{FF2B5EF4-FFF2-40B4-BE49-F238E27FC236}">
                    <a16:creationId xmlns:a16="http://schemas.microsoft.com/office/drawing/2014/main" id="{F82F58FD-5741-8E18-A005-B5664159ECAF}"/>
                  </a:ext>
                </a:extLst>
              </p:cNvPr>
              <p:cNvSpPr>
                <a:spLocks noChangeShapeType="1"/>
              </p:cNvSpPr>
              <p:nvPr/>
            </p:nvSpPr>
            <p:spPr bwMode="auto">
              <a:xfrm>
                <a:off x="562" y="934"/>
                <a:ext cx="0" cy="6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7" name="Line 109">
                <a:extLst>
                  <a:ext uri="{FF2B5EF4-FFF2-40B4-BE49-F238E27FC236}">
                    <a16:creationId xmlns:a16="http://schemas.microsoft.com/office/drawing/2014/main" id="{0C4372EF-BC46-EE77-C9B2-76F7F9C3AA49}"/>
                  </a:ext>
                </a:extLst>
              </p:cNvPr>
              <p:cNvSpPr>
                <a:spLocks noChangeShapeType="1"/>
              </p:cNvSpPr>
              <p:nvPr/>
            </p:nvSpPr>
            <p:spPr bwMode="auto">
              <a:xfrm>
                <a:off x="1387" y="934"/>
                <a:ext cx="0" cy="6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8" name="Rectangle 110">
                <a:extLst>
                  <a:ext uri="{FF2B5EF4-FFF2-40B4-BE49-F238E27FC236}">
                    <a16:creationId xmlns:a16="http://schemas.microsoft.com/office/drawing/2014/main" id="{666577D8-58C5-6A28-353C-B92EFDB2DDD1}"/>
                  </a:ext>
                </a:extLst>
              </p:cNvPr>
              <p:cNvSpPr>
                <a:spLocks noChangeArrowheads="1"/>
              </p:cNvSpPr>
              <p:nvPr/>
            </p:nvSpPr>
            <p:spPr bwMode="auto">
              <a:xfrm>
                <a:off x="2877" y="662"/>
                <a:ext cx="5" cy="57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Rectangle 111">
                <a:extLst>
                  <a:ext uri="{FF2B5EF4-FFF2-40B4-BE49-F238E27FC236}">
                    <a16:creationId xmlns:a16="http://schemas.microsoft.com/office/drawing/2014/main" id="{2370C5E7-F0C3-2AB7-6FE9-59F076020CEF}"/>
                  </a:ext>
                </a:extLst>
              </p:cNvPr>
              <p:cNvSpPr>
                <a:spLocks noChangeArrowheads="1"/>
              </p:cNvSpPr>
              <p:nvPr/>
            </p:nvSpPr>
            <p:spPr bwMode="auto">
              <a:xfrm>
                <a:off x="1864" y="1227"/>
                <a:ext cx="1013"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Rectangle 112">
                <a:extLst>
                  <a:ext uri="{FF2B5EF4-FFF2-40B4-BE49-F238E27FC236}">
                    <a16:creationId xmlns:a16="http://schemas.microsoft.com/office/drawing/2014/main" id="{44AF391A-6767-B4C6-AE5D-F274E4137132}"/>
                  </a:ext>
                </a:extLst>
              </p:cNvPr>
              <p:cNvSpPr>
                <a:spLocks noChangeArrowheads="1"/>
              </p:cNvSpPr>
              <p:nvPr/>
            </p:nvSpPr>
            <p:spPr bwMode="auto">
              <a:xfrm>
                <a:off x="1864" y="662"/>
                <a:ext cx="5" cy="56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Rectangle 113">
                <a:extLst>
                  <a:ext uri="{FF2B5EF4-FFF2-40B4-BE49-F238E27FC236}">
                    <a16:creationId xmlns:a16="http://schemas.microsoft.com/office/drawing/2014/main" id="{126A3B3F-A296-C77F-2E84-71223927DD7A}"/>
                  </a:ext>
                </a:extLst>
              </p:cNvPr>
              <p:cNvSpPr>
                <a:spLocks noChangeArrowheads="1"/>
              </p:cNvSpPr>
              <p:nvPr/>
            </p:nvSpPr>
            <p:spPr bwMode="auto">
              <a:xfrm>
                <a:off x="1869" y="662"/>
                <a:ext cx="1008"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Rectangle 114">
                <a:extLst>
                  <a:ext uri="{FF2B5EF4-FFF2-40B4-BE49-F238E27FC236}">
                    <a16:creationId xmlns:a16="http://schemas.microsoft.com/office/drawing/2014/main" id="{5B720E85-B25B-D060-0835-D2D5C97CAF98}"/>
                  </a:ext>
                </a:extLst>
              </p:cNvPr>
              <p:cNvSpPr>
                <a:spLocks noChangeArrowheads="1"/>
              </p:cNvSpPr>
              <p:nvPr/>
            </p:nvSpPr>
            <p:spPr bwMode="auto">
              <a:xfrm>
                <a:off x="2843" y="668"/>
                <a:ext cx="34" cy="559"/>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Rectangle 115">
                <a:extLst>
                  <a:ext uri="{FF2B5EF4-FFF2-40B4-BE49-F238E27FC236}">
                    <a16:creationId xmlns:a16="http://schemas.microsoft.com/office/drawing/2014/main" id="{B16024E4-DA14-BECF-99DE-EDB6FF9C3BD4}"/>
                  </a:ext>
                </a:extLst>
              </p:cNvPr>
              <p:cNvSpPr>
                <a:spLocks noChangeArrowheads="1"/>
              </p:cNvSpPr>
              <p:nvPr/>
            </p:nvSpPr>
            <p:spPr bwMode="auto">
              <a:xfrm>
                <a:off x="1869" y="1194"/>
                <a:ext cx="974"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Rectangle 116">
                <a:extLst>
                  <a:ext uri="{FF2B5EF4-FFF2-40B4-BE49-F238E27FC236}">
                    <a16:creationId xmlns:a16="http://schemas.microsoft.com/office/drawing/2014/main" id="{D88DA9ED-22EF-35E8-6D8E-32147171C87A}"/>
                  </a:ext>
                </a:extLst>
              </p:cNvPr>
              <p:cNvSpPr>
                <a:spLocks noChangeArrowheads="1"/>
              </p:cNvSpPr>
              <p:nvPr/>
            </p:nvSpPr>
            <p:spPr bwMode="auto">
              <a:xfrm>
                <a:off x="1869" y="668"/>
                <a:ext cx="33" cy="52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7">
                <a:extLst>
                  <a:ext uri="{FF2B5EF4-FFF2-40B4-BE49-F238E27FC236}">
                    <a16:creationId xmlns:a16="http://schemas.microsoft.com/office/drawing/2014/main" id="{DC189F34-46C3-05BC-B33D-F5E08D6A4842}"/>
                  </a:ext>
                </a:extLst>
              </p:cNvPr>
              <p:cNvSpPr>
                <a:spLocks noChangeArrowheads="1"/>
              </p:cNvSpPr>
              <p:nvPr/>
            </p:nvSpPr>
            <p:spPr bwMode="auto">
              <a:xfrm>
                <a:off x="1902" y="668"/>
                <a:ext cx="941"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Rectangle 118">
                <a:extLst>
                  <a:ext uri="{FF2B5EF4-FFF2-40B4-BE49-F238E27FC236}">
                    <a16:creationId xmlns:a16="http://schemas.microsoft.com/office/drawing/2014/main" id="{8F200157-405A-E3D7-595B-D60B8F452B14}"/>
                  </a:ext>
                </a:extLst>
              </p:cNvPr>
              <p:cNvSpPr>
                <a:spLocks noChangeArrowheads="1"/>
              </p:cNvSpPr>
              <p:nvPr/>
            </p:nvSpPr>
            <p:spPr bwMode="auto">
              <a:xfrm>
                <a:off x="1913" y="701"/>
                <a:ext cx="493"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GV_DAT_DH</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37" name="Rectangle 119">
                <a:extLst>
                  <a:ext uri="{FF2B5EF4-FFF2-40B4-BE49-F238E27FC236}">
                    <a16:creationId xmlns:a16="http://schemas.microsoft.com/office/drawing/2014/main" id="{BB15851A-75CA-D30A-52C0-9CA1C36DD159}"/>
                  </a:ext>
                </a:extLst>
              </p:cNvPr>
              <p:cNvSpPr>
                <a:spLocks noChangeArrowheads="1"/>
              </p:cNvSpPr>
              <p:nvPr/>
            </p:nvSpPr>
            <p:spPr bwMode="auto">
              <a:xfrm>
                <a:off x="2843" y="795"/>
                <a:ext cx="6" cy="40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8" name="Rectangle 120">
                <a:extLst>
                  <a:ext uri="{FF2B5EF4-FFF2-40B4-BE49-F238E27FC236}">
                    <a16:creationId xmlns:a16="http://schemas.microsoft.com/office/drawing/2014/main" id="{62BFB07C-A937-FE3C-0EAF-FC0DAE4C1801}"/>
                  </a:ext>
                </a:extLst>
              </p:cNvPr>
              <p:cNvSpPr>
                <a:spLocks noChangeArrowheads="1"/>
              </p:cNvSpPr>
              <p:nvPr/>
            </p:nvSpPr>
            <p:spPr bwMode="auto">
              <a:xfrm>
                <a:off x="1897" y="1194"/>
                <a:ext cx="946"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Rectangle 121">
                <a:extLst>
                  <a:ext uri="{FF2B5EF4-FFF2-40B4-BE49-F238E27FC236}">
                    <a16:creationId xmlns:a16="http://schemas.microsoft.com/office/drawing/2014/main" id="{E5B4B8A6-7BD3-0704-18E0-3B9272A1FAFC}"/>
                  </a:ext>
                </a:extLst>
              </p:cNvPr>
              <p:cNvSpPr>
                <a:spLocks noChangeArrowheads="1"/>
              </p:cNvSpPr>
              <p:nvPr/>
            </p:nvSpPr>
            <p:spPr bwMode="auto">
              <a:xfrm>
                <a:off x="1897" y="795"/>
                <a:ext cx="5" cy="399"/>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22">
                <a:extLst>
                  <a:ext uri="{FF2B5EF4-FFF2-40B4-BE49-F238E27FC236}">
                    <a16:creationId xmlns:a16="http://schemas.microsoft.com/office/drawing/2014/main" id="{E67D48DF-7B62-1B12-E234-52F75E81F4ED}"/>
                  </a:ext>
                </a:extLst>
              </p:cNvPr>
              <p:cNvSpPr>
                <a:spLocks noChangeArrowheads="1"/>
              </p:cNvSpPr>
              <p:nvPr/>
            </p:nvSpPr>
            <p:spPr bwMode="auto">
              <a:xfrm>
                <a:off x="1902" y="795"/>
                <a:ext cx="941"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23">
                <a:extLst>
                  <a:ext uri="{FF2B5EF4-FFF2-40B4-BE49-F238E27FC236}">
                    <a16:creationId xmlns:a16="http://schemas.microsoft.com/office/drawing/2014/main" id="{479C4EA3-D407-8DCF-97D3-BEC2D7D1C641}"/>
                  </a:ext>
                </a:extLst>
              </p:cNvPr>
              <p:cNvSpPr>
                <a:spLocks noChangeArrowheads="1"/>
              </p:cNvSpPr>
              <p:nvPr/>
            </p:nvSpPr>
            <p:spPr bwMode="auto">
              <a:xfrm>
                <a:off x="1902" y="795"/>
                <a:ext cx="941"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Rectangle 124">
                <a:extLst>
                  <a:ext uri="{FF2B5EF4-FFF2-40B4-BE49-F238E27FC236}">
                    <a16:creationId xmlns:a16="http://schemas.microsoft.com/office/drawing/2014/main" id="{8FD0DDDB-2AC9-9ABA-4123-657910D97006}"/>
                  </a:ext>
                </a:extLst>
              </p:cNvPr>
              <p:cNvSpPr>
                <a:spLocks noChangeArrowheads="1"/>
              </p:cNvSpPr>
              <p:nvPr/>
            </p:nvSpPr>
            <p:spPr bwMode="auto">
              <a:xfrm>
                <a:off x="1902" y="795"/>
                <a:ext cx="941"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Rectangle 125">
                <a:extLst>
                  <a:ext uri="{FF2B5EF4-FFF2-40B4-BE49-F238E27FC236}">
                    <a16:creationId xmlns:a16="http://schemas.microsoft.com/office/drawing/2014/main" id="{DB031D38-C0D7-61CE-1463-BAD1FD9F4568}"/>
                  </a:ext>
                </a:extLst>
              </p:cNvPr>
              <p:cNvSpPr>
                <a:spLocks noChangeArrowheads="1"/>
              </p:cNvSpPr>
              <p:nvPr/>
            </p:nvSpPr>
            <p:spPr bwMode="auto">
              <a:xfrm>
                <a:off x="1908" y="801"/>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222" name="Picture 126">
                <a:extLst>
                  <a:ext uri="{FF2B5EF4-FFF2-40B4-BE49-F238E27FC236}">
                    <a16:creationId xmlns:a16="http://schemas.microsoft.com/office/drawing/2014/main" id="{91762BF1-56A6-DB4E-1E75-277D67D4E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 y="817"/>
                <a:ext cx="7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4" name="Rectangle 127">
                <a:extLst>
                  <a:ext uri="{FF2B5EF4-FFF2-40B4-BE49-F238E27FC236}">
                    <a16:creationId xmlns:a16="http://schemas.microsoft.com/office/drawing/2014/main" id="{C5DC8E82-1951-92F6-CE05-21EBBEFD3A24}"/>
                  </a:ext>
                </a:extLst>
              </p:cNvPr>
              <p:cNvSpPr>
                <a:spLocks noChangeArrowheads="1"/>
              </p:cNvSpPr>
              <p:nvPr/>
            </p:nvSpPr>
            <p:spPr bwMode="auto">
              <a:xfrm>
                <a:off x="2007" y="795"/>
                <a:ext cx="831"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Rectangle 128">
                <a:extLst>
                  <a:ext uri="{FF2B5EF4-FFF2-40B4-BE49-F238E27FC236}">
                    <a16:creationId xmlns:a16="http://schemas.microsoft.com/office/drawing/2014/main" id="{18376F1E-FD44-1C5C-55E1-F08706B23DE0}"/>
                  </a:ext>
                </a:extLst>
              </p:cNvPr>
              <p:cNvSpPr>
                <a:spLocks noChangeArrowheads="1"/>
              </p:cNvSpPr>
              <p:nvPr/>
            </p:nvSpPr>
            <p:spPr bwMode="auto">
              <a:xfrm>
                <a:off x="2041" y="812"/>
                <a:ext cx="19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Ma_GV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7" name="Rectangle 129">
                <a:extLst>
                  <a:ext uri="{FF2B5EF4-FFF2-40B4-BE49-F238E27FC236}">
                    <a16:creationId xmlns:a16="http://schemas.microsoft.com/office/drawing/2014/main" id="{99A57B07-5314-FF96-F532-52DAFA4F0655}"/>
                  </a:ext>
                </a:extLst>
              </p:cNvPr>
              <p:cNvSpPr>
                <a:spLocks noChangeArrowheads="1"/>
              </p:cNvSpPr>
              <p:nvPr/>
            </p:nvSpPr>
            <p:spPr bwMode="auto">
              <a:xfrm>
                <a:off x="1908" y="902"/>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226" name="Picture 130">
                <a:extLst>
                  <a:ext uri="{FF2B5EF4-FFF2-40B4-BE49-F238E27FC236}">
                    <a16:creationId xmlns:a16="http://schemas.microsoft.com/office/drawing/2014/main" id="{B3920007-D5E2-8F60-2C13-E8AEACE56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 y="917"/>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8" name="Rectangle 131">
                <a:extLst>
                  <a:ext uri="{FF2B5EF4-FFF2-40B4-BE49-F238E27FC236}">
                    <a16:creationId xmlns:a16="http://schemas.microsoft.com/office/drawing/2014/main" id="{4ADB9A52-C02A-2A6C-8494-337B03A9C2AF}"/>
                  </a:ext>
                </a:extLst>
              </p:cNvPr>
              <p:cNvSpPr>
                <a:spLocks noChangeArrowheads="1"/>
              </p:cNvSpPr>
              <p:nvPr/>
            </p:nvSpPr>
            <p:spPr bwMode="auto">
              <a:xfrm>
                <a:off x="2007" y="897"/>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9" name="Rectangle 132">
                <a:extLst>
                  <a:ext uri="{FF2B5EF4-FFF2-40B4-BE49-F238E27FC236}">
                    <a16:creationId xmlns:a16="http://schemas.microsoft.com/office/drawing/2014/main" id="{C449D290-C8BD-F714-7785-EB2D1DC58DB0}"/>
                  </a:ext>
                </a:extLst>
              </p:cNvPr>
              <p:cNvSpPr>
                <a:spLocks noChangeArrowheads="1"/>
              </p:cNvSpPr>
              <p:nvPr/>
            </p:nvSpPr>
            <p:spPr bwMode="auto">
              <a:xfrm>
                <a:off x="2041" y="913"/>
                <a:ext cx="27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Ma_DHTD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50" name="Rectangle 133">
                <a:extLst>
                  <a:ext uri="{FF2B5EF4-FFF2-40B4-BE49-F238E27FC236}">
                    <a16:creationId xmlns:a16="http://schemas.microsoft.com/office/drawing/2014/main" id="{1D965129-2039-A19F-FF49-470A13BF042B}"/>
                  </a:ext>
                </a:extLst>
              </p:cNvPr>
              <p:cNvSpPr>
                <a:spLocks noChangeArrowheads="1"/>
              </p:cNvSpPr>
              <p:nvPr/>
            </p:nvSpPr>
            <p:spPr bwMode="auto">
              <a:xfrm>
                <a:off x="1908" y="1003"/>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Rectangle 134">
                <a:extLst>
                  <a:ext uri="{FF2B5EF4-FFF2-40B4-BE49-F238E27FC236}">
                    <a16:creationId xmlns:a16="http://schemas.microsoft.com/office/drawing/2014/main" id="{09ED142F-7E2B-05AD-A48D-E432EE8ECA07}"/>
                  </a:ext>
                </a:extLst>
              </p:cNvPr>
              <p:cNvSpPr>
                <a:spLocks noChangeArrowheads="1"/>
              </p:cNvSpPr>
              <p:nvPr/>
            </p:nvSpPr>
            <p:spPr bwMode="auto">
              <a:xfrm>
                <a:off x="2007" y="998"/>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Rectangle 135">
                <a:extLst>
                  <a:ext uri="{FF2B5EF4-FFF2-40B4-BE49-F238E27FC236}">
                    <a16:creationId xmlns:a16="http://schemas.microsoft.com/office/drawing/2014/main" id="{F06FA7C0-EB1F-BFCE-875C-4FD67ED032A8}"/>
                  </a:ext>
                </a:extLst>
              </p:cNvPr>
              <p:cNvSpPr>
                <a:spLocks noChangeArrowheads="1"/>
              </p:cNvSpPr>
              <p:nvPr/>
            </p:nvSpPr>
            <p:spPr bwMode="auto">
              <a:xfrm>
                <a:off x="2041" y="1014"/>
                <a:ext cx="13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Nam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53" name="Line 136">
                <a:extLst>
                  <a:ext uri="{FF2B5EF4-FFF2-40B4-BE49-F238E27FC236}">
                    <a16:creationId xmlns:a16="http://schemas.microsoft.com/office/drawing/2014/main" id="{3C2462EE-946C-75FA-B5C9-D3EF71DABC25}"/>
                  </a:ext>
                </a:extLst>
              </p:cNvPr>
              <p:cNvSpPr>
                <a:spLocks noChangeShapeType="1"/>
              </p:cNvSpPr>
              <p:nvPr/>
            </p:nvSpPr>
            <p:spPr bwMode="auto">
              <a:xfrm>
                <a:off x="1902" y="795"/>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4" name="Line 137">
                <a:extLst>
                  <a:ext uri="{FF2B5EF4-FFF2-40B4-BE49-F238E27FC236}">
                    <a16:creationId xmlns:a16="http://schemas.microsoft.com/office/drawing/2014/main" id="{9B3B6AAE-916D-1A5A-12AF-EEE1A2FAC9B5}"/>
                  </a:ext>
                </a:extLst>
              </p:cNvPr>
              <p:cNvSpPr>
                <a:spLocks noChangeShapeType="1"/>
              </p:cNvSpPr>
              <p:nvPr/>
            </p:nvSpPr>
            <p:spPr bwMode="auto">
              <a:xfrm>
                <a:off x="1902" y="897"/>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5" name="Line 138">
                <a:extLst>
                  <a:ext uri="{FF2B5EF4-FFF2-40B4-BE49-F238E27FC236}">
                    <a16:creationId xmlns:a16="http://schemas.microsoft.com/office/drawing/2014/main" id="{39278138-967B-9175-2CFC-985AE72835E9}"/>
                  </a:ext>
                </a:extLst>
              </p:cNvPr>
              <p:cNvSpPr>
                <a:spLocks noChangeShapeType="1"/>
              </p:cNvSpPr>
              <p:nvPr/>
            </p:nvSpPr>
            <p:spPr bwMode="auto">
              <a:xfrm>
                <a:off x="1902" y="998"/>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6" name="Line 139">
                <a:extLst>
                  <a:ext uri="{FF2B5EF4-FFF2-40B4-BE49-F238E27FC236}">
                    <a16:creationId xmlns:a16="http://schemas.microsoft.com/office/drawing/2014/main" id="{208EA754-5862-FF5F-56AB-87908A38B613}"/>
                  </a:ext>
                </a:extLst>
              </p:cNvPr>
              <p:cNvSpPr>
                <a:spLocks noChangeShapeType="1"/>
              </p:cNvSpPr>
              <p:nvPr/>
            </p:nvSpPr>
            <p:spPr bwMode="auto">
              <a:xfrm>
                <a:off x="1902" y="1099"/>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7" name="Line 140">
                <a:extLst>
                  <a:ext uri="{FF2B5EF4-FFF2-40B4-BE49-F238E27FC236}">
                    <a16:creationId xmlns:a16="http://schemas.microsoft.com/office/drawing/2014/main" id="{4960F712-B0FB-22C3-62DD-807C5EDE6547}"/>
                  </a:ext>
                </a:extLst>
              </p:cNvPr>
              <p:cNvSpPr>
                <a:spLocks noChangeShapeType="1"/>
              </p:cNvSpPr>
              <p:nvPr/>
            </p:nvSpPr>
            <p:spPr bwMode="auto">
              <a:xfrm>
                <a:off x="1902" y="795"/>
                <a:ext cx="0" cy="2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8" name="Line 141">
                <a:extLst>
                  <a:ext uri="{FF2B5EF4-FFF2-40B4-BE49-F238E27FC236}">
                    <a16:creationId xmlns:a16="http://schemas.microsoft.com/office/drawing/2014/main" id="{C69CB86E-151D-2B65-76CB-8D8C1C6020B2}"/>
                  </a:ext>
                </a:extLst>
              </p:cNvPr>
              <p:cNvSpPr>
                <a:spLocks noChangeShapeType="1"/>
              </p:cNvSpPr>
              <p:nvPr/>
            </p:nvSpPr>
            <p:spPr bwMode="auto">
              <a:xfrm>
                <a:off x="2002" y="795"/>
                <a:ext cx="0" cy="2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9" name="Line 142">
                <a:extLst>
                  <a:ext uri="{FF2B5EF4-FFF2-40B4-BE49-F238E27FC236}">
                    <a16:creationId xmlns:a16="http://schemas.microsoft.com/office/drawing/2014/main" id="{42277EFC-3583-40A5-0FC4-23F90853CF74}"/>
                  </a:ext>
                </a:extLst>
              </p:cNvPr>
              <p:cNvSpPr>
                <a:spLocks noChangeShapeType="1"/>
              </p:cNvSpPr>
              <p:nvPr/>
            </p:nvSpPr>
            <p:spPr bwMode="auto">
              <a:xfrm>
                <a:off x="2832" y="795"/>
                <a:ext cx="0" cy="2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0" name="Rectangle 143">
                <a:extLst>
                  <a:ext uri="{FF2B5EF4-FFF2-40B4-BE49-F238E27FC236}">
                    <a16:creationId xmlns:a16="http://schemas.microsoft.com/office/drawing/2014/main" id="{D4AAAF4C-355C-AEFA-E407-A4A5E5C23485}"/>
                  </a:ext>
                </a:extLst>
              </p:cNvPr>
              <p:cNvSpPr>
                <a:spLocks noChangeArrowheads="1"/>
              </p:cNvSpPr>
              <p:nvPr/>
            </p:nvSpPr>
            <p:spPr bwMode="auto">
              <a:xfrm>
                <a:off x="1520" y="845"/>
                <a:ext cx="260"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Rectangle 144">
                <a:extLst>
                  <a:ext uri="{FF2B5EF4-FFF2-40B4-BE49-F238E27FC236}">
                    <a16:creationId xmlns:a16="http://schemas.microsoft.com/office/drawing/2014/main" id="{5021AA40-5D1A-186D-036B-88EE3E7FEEBC}"/>
                  </a:ext>
                </a:extLst>
              </p:cNvPr>
              <p:cNvSpPr>
                <a:spLocks noChangeArrowheads="1"/>
              </p:cNvSpPr>
              <p:nvPr/>
            </p:nvSpPr>
            <p:spPr bwMode="auto">
              <a:xfrm>
                <a:off x="1520" y="850"/>
                <a:ext cx="26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Rectangle 145">
                <a:extLst>
                  <a:ext uri="{FF2B5EF4-FFF2-40B4-BE49-F238E27FC236}">
                    <a16:creationId xmlns:a16="http://schemas.microsoft.com/office/drawing/2014/main" id="{7E99285D-7738-9BDC-501D-24F7CE4D90AD}"/>
                  </a:ext>
                </a:extLst>
              </p:cNvPr>
              <p:cNvSpPr>
                <a:spLocks noChangeArrowheads="1"/>
              </p:cNvSpPr>
              <p:nvPr/>
            </p:nvSpPr>
            <p:spPr bwMode="auto">
              <a:xfrm>
                <a:off x="1520" y="856"/>
                <a:ext cx="260" cy="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Rectangle 146">
                <a:extLst>
                  <a:ext uri="{FF2B5EF4-FFF2-40B4-BE49-F238E27FC236}">
                    <a16:creationId xmlns:a16="http://schemas.microsoft.com/office/drawing/2014/main" id="{777365D8-C5D5-8F48-7D7C-76BED5304A05}"/>
                  </a:ext>
                </a:extLst>
              </p:cNvPr>
              <p:cNvSpPr>
                <a:spLocks noChangeArrowheads="1"/>
              </p:cNvSpPr>
              <p:nvPr/>
            </p:nvSpPr>
            <p:spPr bwMode="auto">
              <a:xfrm>
                <a:off x="1520" y="862"/>
                <a:ext cx="260"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Rectangle 147">
                <a:extLst>
                  <a:ext uri="{FF2B5EF4-FFF2-40B4-BE49-F238E27FC236}">
                    <a16:creationId xmlns:a16="http://schemas.microsoft.com/office/drawing/2014/main" id="{8D77CE4E-95E6-0B4F-3379-1643D3DDC068}"/>
                  </a:ext>
                </a:extLst>
              </p:cNvPr>
              <p:cNvSpPr>
                <a:spLocks noChangeArrowheads="1"/>
              </p:cNvSpPr>
              <p:nvPr/>
            </p:nvSpPr>
            <p:spPr bwMode="auto">
              <a:xfrm>
                <a:off x="1520" y="867"/>
                <a:ext cx="260"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Rectangle 148">
                <a:extLst>
                  <a:ext uri="{FF2B5EF4-FFF2-40B4-BE49-F238E27FC236}">
                    <a16:creationId xmlns:a16="http://schemas.microsoft.com/office/drawing/2014/main" id="{54D8D4CD-1246-3344-5D34-E48E65192D66}"/>
                  </a:ext>
                </a:extLst>
              </p:cNvPr>
              <p:cNvSpPr>
                <a:spLocks noChangeArrowheads="1"/>
              </p:cNvSpPr>
              <p:nvPr/>
            </p:nvSpPr>
            <p:spPr bwMode="auto">
              <a:xfrm>
                <a:off x="1520" y="850"/>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Rectangle 149">
                <a:extLst>
                  <a:ext uri="{FF2B5EF4-FFF2-40B4-BE49-F238E27FC236}">
                    <a16:creationId xmlns:a16="http://schemas.microsoft.com/office/drawing/2014/main" id="{6A75648B-4AD0-A9D5-2C0A-63AA3735E310}"/>
                  </a:ext>
                </a:extLst>
              </p:cNvPr>
              <p:cNvSpPr>
                <a:spLocks noChangeArrowheads="1"/>
              </p:cNvSpPr>
              <p:nvPr/>
            </p:nvSpPr>
            <p:spPr bwMode="auto">
              <a:xfrm>
                <a:off x="1515" y="850"/>
                <a:ext cx="5"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Rectangle 150">
                <a:extLst>
                  <a:ext uri="{FF2B5EF4-FFF2-40B4-BE49-F238E27FC236}">
                    <a16:creationId xmlns:a16="http://schemas.microsoft.com/office/drawing/2014/main" id="{B8089868-72B4-3943-1F26-B893289F3303}"/>
                  </a:ext>
                </a:extLst>
              </p:cNvPr>
              <p:cNvSpPr>
                <a:spLocks noChangeArrowheads="1"/>
              </p:cNvSpPr>
              <p:nvPr/>
            </p:nvSpPr>
            <p:spPr bwMode="auto">
              <a:xfrm>
                <a:off x="1775" y="850"/>
                <a:ext cx="5"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Rectangle 151">
                <a:extLst>
                  <a:ext uri="{FF2B5EF4-FFF2-40B4-BE49-F238E27FC236}">
                    <a16:creationId xmlns:a16="http://schemas.microsoft.com/office/drawing/2014/main" id="{A4A06059-DE14-EF46-B20C-5896350CA4FA}"/>
                  </a:ext>
                </a:extLst>
              </p:cNvPr>
              <p:cNvSpPr>
                <a:spLocks noChangeArrowheads="1"/>
              </p:cNvSpPr>
              <p:nvPr/>
            </p:nvSpPr>
            <p:spPr bwMode="auto">
              <a:xfrm>
                <a:off x="1780" y="850"/>
                <a:ext cx="6"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Oval 152">
                <a:extLst>
                  <a:ext uri="{FF2B5EF4-FFF2-40B4-BE49-F238E27FC236}">
                    <a16:creationId xmlns:a16="http://schemas.microsoft.com/office/drawing/2014/main" id="{A916B4EE-82F9-700C-C778-916161743911}"/>
                  </a:ext>
                </a:extLst>
              </p:cNvPr>
              <p:cNvSpPr>
                <a:spLocks noChangeArrowheads="1"/>
              </p:cNvSpPr>
              <p:nvPr/>
            </p:nvSpPr>
            <p:spPr bwMode="auto">
              <a:xfrm>
                <a:off x="1825" y="850"/>
                <a:ext cx="38" cy="12"/>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0" name="Oval 153">
                <a:extLst>
                  <a:ext uri="{FF2B5EF4-FFF2-40B4-BE49-F238E27FC236}">
                    <a16:creationId xmlns:a16="http://schemas.microsoft.com/office/drawing/2014/main" id="{A46F360F-C2F2-37DD-3987-04D7DCCF038B}"/>
                  </a:ext>
                </a:extLst>
              </p:cNvPr>
              <p:cNvSpPr>
                <a:spLocks noChangeArrowheads="1"/>
              </p:cNvSpPr>
              <p:nvPr/>
            </p:nvSpPr>
            <p:spPr bwMode="auto">
              <a:xfrm>
                <a:off x="1825" y="839"/>
                <a:ext cx="38" cy="34"/>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1" name="Oval 154">
                <a:extLst>
                  <a:ext uri="{FF2B5EF4-FFF2-40B4-BE49-F238E27FC236}">
                    <a16:creationId xmlns:a16="http://schemas.microsoft.com/office/drawing/2014/main" id="{03F2094D-6E55-D1F7-88AC-08C568F946C2}"/>
                  </a:ext>
                </a:extLst>
              </p:cNvPr>
              <p:cNvSpPr>
                <a:spLocks noChangeArrowheads="1"/>
              </p:cNvSpPr>
              <p:nvPr/>
            </p:nvSpPr>
            <p:spPr bwMode="auto">
              <a:xfrm>
                <a:off x="1786" y="850"/>
                <a:ext cx="39" cy="12"/>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2" name="Oval 155">
                <a:extLst>
                  <a:ext uri="{FF2B5EF4-FFF2-40B4-BE49-F238E27FC236}">
                    <a16:creationId xmlns:a16="http://schemas.microsoft.com/office/drawing/2014/main" id="{4CCE092D-91BE-E6F2-BA17-6ACC140AFDB6}"/>
                  </a:ext>
                </a:extLst>
              </p:cNvPr>
              <p:cNvSpPr>
                <a:spLocks noChangeArrowheads="1"/>
              </p:cNvSpPr>
              <p:nvPr/>
            </p:nvSpPr>
            <p:spPr bwMode="auto">
              <a:xfrm>
                <a:off x="1786" y="839"/>
                <a:ext cx="39" cy="34"/>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3" name="Freeform 156">
                <a:extLst>
                  <a:ext uri="{FF2B5EF4-FFF2-40B4-BE49-F238E27FC236}">
                    <a16:creationId xmlns:a16="http://schemas.microsoft.com/office/drawing/2014/main" id="{2CEC68E4-32AB-F406-4E1F-A5AB7DDF8A75}"/>
                  </a:ext>
                </a:extLst>
              </p:cNvPr>
              <p:cNvSpPr>
                <a:spLocks/>
              </p:cNvSpPr>
              <p:nvPr/>
            </p:nvSpPr>
            <p:spPr bwMode="auto">
              <a:xfrm>
                <a:off x="1437" y="834"/>
                <a:ext cx="72" cy="44"/>
              </a:xfrm>
              <a:custGeom>
                <a:avLst/>
                <a:gdLst>
                  <a:gd name="T0" fmla="*/ 0 w 72"/>
                  <a:gd name="T1" fmla="*/ 22 h 44"/>
                  <a:gd name="T2" fmla="*/ 6 w 72"/>
                  <a:gd name="T3" fmla="*/ 16 h 44"/>
                  <a:gd name="T4" fmla="*/ 33 w 72"/>
                  <a:gd name="T5" fmla="*/ 16 h 44"/>
                  <a:gd name="T6" fmla="*/ 50 w 72"/>
                  <a:gd name="T7" fmla="*/ 0 h 44"/>
                  <a:gd name="T8" fmla="*/ 61 w 72"/>
                  <a:gd name="T9" fmla="*/ 0 h 44"/>
                  <a:gd name="T10" fmla="*/ 72 w 72"/>
                  <a:gd name="T11" fmla="*/ 11 h 44"/>
                  <a:gd name="T12" fmla="*/ 72 w 72"/>
                  <a:gd name="T13" fmla="*/ 33 h 44"/>
                  <a:gd name="T14" fmla="*/ 61 w 72"/>
                  <a:gd name="T15" fmla="*/ 44 h 44"/>
                  <a:gd name="T16" fmla="*/ 50 w 72"/>
                  <a:gd name="T17" fmla="*/ 44 h 44"/>
                  <a:gd name="T18" fmla="*/ 33 w 72"/>
                  <a:gd name="T19" fmla="*/ 28 h 44"/>
                  <a:gd name="T20" fmla="*/ 28 w 72"/>
                  <a:gd name="T21" fmla="*/ 33 h 44"/>
                  <a:gd name="T22" fmla="*/ 22 w 72"/>
                  <a:gd name="T23" fmla="*/ 28 h 44"/>
                  <a:gd name="T24" fmla="*/ 11 w 72"/>
                  <a:gd name="T25" fmla="*/ 33 h 44"/>
                  <a:gd name="T26" fmla="*/ 0 w 72"/>
                  <a:gd name="T2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4">
                    <a:moveTo>
                      <a:pt x="0" y="22"/>
                    </a:moveTo>
                    <a:lnTo>
                      <a:pt x="6" y="16"/>
                    </a:lnTo>
                    <a:lnTo>
                      <a:pt x="33" y="16"/>
                    </a:lnTo>
                    <a:lnTo>
                      <a:pt x="50" y="0"/>
                    </a:lnTo>
                    <a:lnTo>
                      <a:pt x="61" y="0"/>
                    </a:lnTo>
                    <a:lnTo>
                      <a:pt x="72" y="11"/>
                    </a:lnTo>
                    <a:lnTo>
                      <a:pt x="72" y="33"/>
                    </a:lnTo>
                    <a:lnTo>
                      <a:pt x="61" y="44"/>
                    </a:lnTo>
                    <a:lnTo>
                      <a:pt x="50" y="44"/>
                    </a:lnTo>
                    <a:lnTo>
                      <a:pt x="33" y="28"/>
                    </a:lnTo>
                    <a:lnTo>
                      <a:pt x="28" y="33"/>
                    </a:lnTo>
                    <a:lnTo>
                      <a:pt x="22" y="28"/>
                    </a:lnTo>
                    <a:lnTo>
                      <a:pt x="11" y="33"/>
                    </a:lnTo>
                    <a:lnTo>
                      <a:pt x="0" y="22"/>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5" name="Oval 157">
                <a:extLst>
                  <a:ext uri="{FF2B5EF4-FFF2-40B4-BE49-F238E27FC236}">
                    <a16:creationId xmlns:a16="http://schemas.microsoft.com/office/drawing/2014/main" id="{0B2C2E3A-CAE0-BF1F-113C-A7FF80198121}"/>
                  </a:ext>
                </a:extLst>
              </p:cNvPr>
              <p:cNvSpPr>
                <a:spLocks noChangeArrowheads="1"/>
              </p:cNvSpPr>
              <p:nvPr/>
            </p:nvSpPr>
            <p:spPr bwMode="auto">
              <a:xfrm>
                <a:off x="1487" y="850"/>
                <a:ext cx="17" cy="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Rectangle 158">
                <a:extLst>
                  <a:ext uri="{FF2B5EF4-FFF2-40B4-BE49-F238E27FC236}">
                    <a16:creationId xmlns:a16="http://schemas.microsoft.com/office/drawing/2014/main" id="{65FC6494-F9BB-7857-A2C4-01353A212CCB}"/>
                  </a:ext>
                </a:extLst>
              </p:cNvPr>
              <p:cNvSpPr>
                <a:spLocks noChangeArrowheads="1"/>
              </p:cNvSpPr>
              <p:nvPr/>
            </p:nvSpPr>
            <p:spPr bwMode="auto">
              <a:xfrm>
                <a:off x="2965" y="934"/>
                <a:ext cx="432"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59">
                <a:extLst>
                  <a:ext uri="{FF2B5EF4-FFF2-40B4-BE49-F238E27FC236}">
                    <a16:creationId xmlns:a16="http://schemas.microsoft.com/office/drawing/2014/main" id="{59701389-E5C1-EAAE-E68B-CC0F452DE7EA}"/>
                  </a:ext>
                </a:extLst>
              </p:cNvPr>
              <p:cNvSpPr>
                <a:spLocks noChangeArrowheads="1"/>
              </p:cNvSpPr>
              <p:nvPr/>
            </p:nvSpPr>
            <p:spPr bwMode="auto">
              <a:xfrm>
                <a:off x="2965" y="939"/>
                <a:ext cx="432"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Rectangle 160">
                <a:extLst>
                  <a:ext uri="{FF2B5EF4-FFF2-40B4-BE49-F238E27FC236}">
                    <a16:creationId xmlns:a16="http://schemas.microsoft.com/office/drawing/2014/main" id="{851CAA6E-8545-EF6F-A5B3-94FBFC331C7F}"/>
                  </a:ext>
                </a:extLst>
              </p:cNvPr>
              <p:cNvSpPr>
                <a:spLocks noChangeArrowheads="1"/>
              </p:cNvSpPr>
              <p:nvPr/>
            </p:nvSpPr>
            <p:spPr bwMode="auto">
              <a:xfrm>
                <a:off x="2965" y="945"/>
                <a:ext cx="432"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61">
                <a:extLst>
                  <a:ext uri="{FF2B5EF4-FFF2-40B4-BE49-F238E27FC236}">
                    <a16:creationId xmlns:a16="http://schemas.microsoft.com/office/drawing/2014/main" id="{971668F6-01FE-7862-4BBA-51DABC5BD2C7}"/>
                  </a:ext>
                </a:extLst>
              </p:cNvPr>
              <p:cNvSpPr>
                <a:spLocks noChangeArrowheads="1"/>
              </p:cNvSpPr>
              <p:nvPr/>
            </p:nvSpPr>
            <p:spPr bwMode="auto">
              <a:xfrm>
                <a:off x="2965" y="950"/>
                <a:ext cx="432"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Rectangle 162">
                <a:extLst>
                  <a:ext uri="{FF2B5EF4-FFF2-40B4-BE49-F238E27FC236}">
                    <a16:creationId xmlns:a16="http://schemas.microsoft.com/office/drawing/2014/main" id="{41FB36BC-3D15-143B-DF6F-ECE2949312ED}"/>
                  </a:ext>
                </a:extLst>
              </p:cNvPr>
              <p:cNvSpPr>
                <a:spLocks noChangeArrowheads="1"/>
              </p:cNvSpPr>
              <p:nvPr/>
            </p:nvSpPr>
            <p:spPr bwMode="auto">
              <a:xfrm>
                <a:off x="2965" y="956"/>
                <a:ext cx="432"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63">
                <a:extLst>
                  <a:ext uri="{FF2B5EF4-FFF2-40B4-BE49-F238E27FC236}">
                    <a16:creationId xmlns:a16="http://schemas.microsoft.com/office/drawing/2014/main" id="{3B516838-FD2E-8A6E-38CB-16B0FBA10A25}"/>
                  </a:ext>
                </a:extLst>
              </p:cNvPr>
              <p:cNvSpPr>
                <a:spLocks noChangeArrowheads="1"/>
              </p:cNvSpPr>
              <p:nvPr/>
            </p:nvSpPr>
            <p:spPr bwMode="auto">
              <a:xfrm>
                <a:off x="3392" y="939"/>
                <a:ext cx="5"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Rectangle 164">
                <a:extLst>
                  <a:ext uri="{FF2B5EF4-FFF2-40B4-BE49-F238E27FC236}">
                    <a16:creationId xmlns:a16="http://schemas.microsoft.com/office/drawing/2014/main" id="{481D10EA-3749-4FD5-DC31-1E247ED395E9}"/>
                  </a:ext>
                </a:extLst>
              </p:cNvPr>
              <p:cNvSpPr>
                <a:spLocks noChangeArrowheads="1"/>
              </p:cNvSpPr>
              <p:nvPr/>
            </p:nvSpPr>
            <p:spPr bwMode="auto">
              <a:xfrm>
                <a:off x="3397" y="939"/>
                <a:ext cx="6"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Rectangle 165">
                <a:extLst>
                  <a:ext uri="{FF2B5EF4-FFF2-40B4-BE49-F238E27FC236}">
                    <a16:creationId xmlns:a16="http://schemas.microsoft.com/office/drawing/2014/main" id="{CE85AE9C-F11A-9112-2309-A274B35835B6}"/>
                  </a:ext>
                </a:extLst>
              </p:cNvPr>
              <p:cNvSpPr>
                <a:spLocks noChangeArrowheads="1"/>
              </p:cNvSpPr>
              <p:nvPr/>
            </p:nvSpPr>
            <p:spPr bwMode="auto">
              <a:xfrm>
                <a:off x="2965" y="939"/>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166">
                <a:extLst>
                  <a:ext uri="{FF2B5EF4-FFF2-40B4-BE49-F238E27FC236}">
                    <a16:creationId xmlns:a16="http://schemas.microsoft.com/office/drawing/2014/main" id="{464ACEF5-E9FD-CA5C-968E-7AF62F969127}"/>
                  </a:ext>
                </a:extLst>
              </p:cNvPr>
              <p:cNvSpPr>
                <a:spLocks noChangeArrowheads="1"/>
              </p:cNvSpPr>
              <p:nvPr/>
            </p:nvSpPr>
            <p:spPr bwMode="auto">
              <a:xfrm>
                <a:off x="2960" y="939"/>
                <a:ext cx="5"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Oval 167">
                <a:extLst>
                  <a:ext uri="{FF2B5EF4-FFF2-40B4-BE49-F238E27FC236}">
                    <a16:creationId xmlns:a16="http://schemas.microsoft.com/office/drawing/2014/main" id="{D1D7D6EB-EC9F-AFEE-E397-D9AA13F1FC9A}"/>
                  </a:ext>
                </a:extLst>
              </p:cNvPr>
              <p:cNvSpPr>
                <a:spLocks noChangeArrowheads="1"/>
              </p:cNvSpPr>
              <p:nvPr/>
            </p:nvSpPr>
            <p:spPr bwMode="auto">
              <a:xfrm>
                <a:off x="2882" y="939"/>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6" name="Oval 168">
                <a:extLst>
                  <a:ext uri="{FF2B5EF4-FFF2-40B4-BE49-F238E27FC236}">
                    <a16:creationId xmlns:a16="http://schemas.microsoft.com/office/drawing/2014/main" id="{57109DD1-9B0C-6D86-5067-469FB259487C}"/>
                  </a:ext>
                </a:extLst>
              </p:cNvPr>
              <p:cNvSpPr>
                <a:spLocks noChangeArrowheads="1"/>
              </p:cNvSpPr>
              <p:nvPr/>
            </p:nvSpPr>
            <p:spPr bwMode="auto">
              <a:xfrm>
                <a:off x="2882" y="928"/>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7" name="Oval 169">
                <a:extLst>
                  <a:ext uri="{FF2B5EF4-FFF2-40B4-BE49-F238E27FC236}">
                    <a16:creationId xmlns:a16="http://schemas.microsoft.com/office/drawing/2014/main" id="{937B7E5D-8D71-5D73-BAE5-877F27C8FEE6}"/>
                  </a:ext>
                </a:extLst>
              </p:cNvPr>
              <p:cNvSpPr>
                <a:spLocks noChangeArrowheads="1"/>
              </p:cNvSpPr>
              <p:nvPr/>
            </p:nvSpPr>
            <p:spPr bwMode="auto">
              <a:xfrm>
                <a:off x="2921" y="939"/>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8" name="Oval 170">
                <a:extLst>
                  <a:ext uri="{FF2B5EF4-FFF2-40B4-BE49-F238E27FC236}">
                    <a16:creationId xmlns:a16="http://schemas.microsoft.com/office/drawing/2014/main" id="{342CD1A1-70DA-0763-6618-2415CE5ED09C}"/>
                  </a:ext>
                </a:extLst>
              </p:cNvPr>
              <p:cNvSpPr>
                <a:spLocks noChangeArrowheads="1"/>
              </p:cNvSpPr>
              <p:nvPr/>
            </p:nvSpPr>
            <p:spPr bwMode="auto">
              <a:xfrm>
                <a:off x="2921" y="928"/>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9" name="Freeform 171">
                <a:extLst>
                  <a:ext uri="{FF2B5EF4-FFF2-40B4-BE49-F238E27FC236}">
                    <a16:creationId xmlns:a16="http://schemas.microsoft.com/office/drawing/2014/main" id="{F14EE48F-D79B-76CF-91DE-DEF48C504424}"/>
                  </a:ext>
                </a:extLst>
              </p:cNvPr>
              <p:cNvSpPr>
                <a:spLocks/>
              </p:cNvSpPr>
              <p:nvPr/>
            </p:nvSpPr>
            <p:spPr bwMode="auto">
              <a:xfrm>
                <a:off x="3403" y="923"/>
                <a:ext cx="72" cy="44"/>
              </a:xfrm>
              <a:custGeom>
                <a:avLst/>
                <a:gdLst>
                  <a:gd name="T0" fmla="*/ 72 w 72"/>
                  <a:gd name="T1" fmla="*/ 22 h 44"/>
                  <a:gd name="T2" fmla="*/ 66 w 72"/>
                  <a:gd name="T3" fmla="*/ 27 h 44"/>
                  <a:gd name="T4" fmla="*/ 38 w 72"/>
                  <a:gd name="T5" fmla="*/ 27 h 44"/>
                  <a:gd name="T6" fmla="*/ 22 w 72"/>
                  <a:gd name="T7" fmla="*/ 44 h 44"/>
                  <a:gd name="T8" fmla="*/ 11 w 72"/>
                  <a:gd name="T9" fmla="*/ 44 h 44"/>
                  <a:gd name="T10" fmla="*/ 0 w 72"/>
                  <a:gd name="T11" fmla="*/ 33 h 44"/>
                  <a:gd name="T12" fmla="*/ 0 w 72"/>
                  <a:gd name="T13" fmla="*/ 11 h 44"/>
                  <a:gd name="T14" fmla="*/ 11 w 72"/>
                  <a:gd name="T15" fmla="*/ 0 h 44"/>
                  <a:gd name="T16" fmla="*/ 22 w 72"/>
                  <a:gd name="T17" fmla="*/ 0 h 44"/>
                  <a:gd name="T18" fmla="*/ 38 w 72"/>
                  <a:gd name="T19" fmla="*/ 16 h 44"/>
                  <a:gd name="T20" fmla="*/ 44 w 72"/>
                  <a:gd name="T21" fmla="*/ 11 h 44"/>
                  <a:gd name="T22" fmla="*/ 49 w 72"/>
                  <a:gd name="T23" fmla="*/ 16 h 44"/>
                  <a:gd name="T24" fmla="*/ 61 w 72"/>
                  <a:gd name="T25" fmla="*/ 11 h 44"/>
                  <a:gd name="T26" fmla="*/ 72 w 72"/>
                  <a:gd name="T2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4">
                    <a:moveTo>
                      <a:pt x="72" y="22"/>
                    </a:moveTo>
                    <a:lnTo>
                      <a:pt x="66" y="27"/>
                    </a:lnTo>
                    <a:lnTo>
                      <a:pt x="38" y="27"/>
                    </a:lnTo>
                    <a:lnTo>
                      <a:pt x="22" y="44"/>
                    </a:lnTo>
                    <a:lnTo>
                      <a:pt x="11" y="44"/>
                    </a:lnTo>
                    <a:lnTo>
                      <a:pt x="0" y="33"/>
                    </a:lnTo>
                    <a:lnTo>
                      <a:pt x="0" y="11"/>
                    </a:lnTo>
                    <a:lnTo>
                      <a:pt x="11" y="0"/>
                    </a:lnTo>
                    <a:lnTo>
                      <a:pt x="22" y="0"/>
                    </a:lnTo>
                    <a:lnTo>
                      <a:pt x="38" y="16"/>
                    </a:lnTo>
                    <a:lnTo>
                      <a:pt x="44" y="11"/>
                    </a:lnTo>
                    <a:lnTo>
                      <a:pt x="49" y="16"/>
                    </a:lnTo>
                    <a:lnTo>
                      <a:pt x="61" y="11"/>
                    </a:lnTo>
                    <a:lnTo>
                      <a:pt x="72" y="22"/>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90" name="Oval 172">
                <a:extLst>
                  <a:ext uri="{FF2B5EF4-FFF2-40B4-BE49-F238E27FC236}">
                    <a16:creationId xmlns:a16="http://schemas.microsoft.com/office/drawing/2014/main" id="{5F177A69-3C29-F5A1-FCBD-BC20D69FAFD2}"/>
                  </a:ext>
                </a:extLst>
              </p:cNvPr>
              <p:cNvSpPr>
                <a:spLocks noChangeArrowheads="1"/>
              </p:cNvSpPr>
              <p:nvPr/>
            </p:nvSpPr>
            <p:spPr bwMode="auto">
              <a:xfrm>
                <a:off x="3408" y="939"/>
                <a:ext cx="17" cy="1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173">
                <a:extLst>
                  <a:ext uri="{FF2B5EF4-FFF2-40B4-BE49-F238E27FC236}">
                    <a16:creationId xmlns:a16="http://schemas.microsoft.com/office/drawing/2014/main" id="{5B5BF8A4-6BA7-ADA0-77F1-CCDD9AF0C691}"/>
                  </a:ext>
                </a:extLst>
              </p:cNvPr>
              <p:cNvSpPr>
                <a:spLocks noChangeArrowheads="1"/>
              </p:cNvSpPr>
              <p:nvPr/>
            </p:nvSpPr>
            <p:spPr bwMode="auto">
              <a:xfrm>
                <a:off x="3159" y="1992"/>
                <a:ext cx="6" cy="848"/>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174">
                <a:extLst>
                  <a:ext uri="{FF2B5EF4-FFF2-40B4-BE49-F238E27FC236}">
                    <a16:creationId xmlns:a16="http://schemas.microsoft.com/office/drawing/2014/main" id="{B391A363-4451-9C88-4C78-5DFD71167A23}"/>
                  </a:ext>
                </a:extLst>
              </p:cNvPr>
              <p:cNvSpPr>
                <a:spLocks noChangeArrowheads="1"/>
              </p:cNvSpPr>
              <p:nvPr/>
            </p:nvSpPr>
            <p:spPr bwMode="auto">
              <a:xfrm>
                <a:off x="2146" y="2834"/>
                <a:ext cx="1013"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175">
                <a:extLst>
                  <a:ext uri="{FF2B5EF4-FFF2-40B4-BE49-F238E27FC236}">
                    <a16:creationId xmlns:a16="http://schemas.microsoft.com/office/drawing/2014/main" id="{C368072D-A5CD-F2CF-EEEB-08A85F4D10B1}"/>
                  </a:ext>
                </a:extLst>
              </p:cNvPr>
              <p:cNvSpPr>
                <a:spLocks noChangeArrowheads="1"/>
              </p:cNvSpPr>
              <p:nvPr/>
            </p:nvSpPr>
            <p:spPr bwMode="auto">
              <a:xfrm>
                <a:off x="2146" y="1992"/>
                <a:ext cx="5" cy="842"/>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176">
                <a:extLst>
                  <a:ext uri="{FF2B5EF4-FFF2-40B4-BE49-F238E27FC236}">
                    <a16:creationId xmlns:a16="http://schemas.microsoft.com/office/drawing/2014/main" id="{6631650A-0699-5CBD-7BDC-A5B7E0E47D4A}"/>
                  </a:ext>
                </a:extLst>
              </p:cNvPr>
              <p:cNvSpPr>
                <a:spLocks noChangeArrowheads="1"/>
              </p:cNvSpPr>
              <p:nvPr/>
            </p:nvSpPr>
            <p:spPr bwMode="auto">
              <a:xfrm>
                <a:off x="2151" y="1992"/>
                <a:ext cx="1008"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177">
                <a:extLst>
                  <a:ext uri="{FF2B5EF4-FFF2-40B4-BE49-F238E27FC236}">
                    <a16:creationId xmlns:a16="http://schemas.microsoft.com/office/drawing/2014/main" id="{8EB0B783-C280-1B7F-DA56-379E2D1FCE0A}"/>
                  </a:ext>
                </a:extLst>
              </p:cNvPr>
              <p:cNvSpPr>
                <a:spLocks noChangeArrowheads="1"/>
              </p:cNvSpPr>
              <p:nvPr/>
            </p:nvSpPr>
            <p:spPr bwMode="auto">
              <a:xfrm>
                <a:off x="3126" y="1998"/>
                <a:ext cx="33" cy="83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Rectangle 178">
                <a:extLst>
                  <a:ext uri="{FF2B5EF4-FFF2-40B4-BE49-F238E27FC236}">
                    <a16:creationId xmlns:a16="http://schemas.microsoft.com/office/drawing/2014/main" id="{6B6BC034-0B81-FBEE-449B-3F1C1B733468}"/>
                  </a:ext>
                </a:extLst>
              </p:cNvPr>
              <p:cNvSpPr>
                <a:spLocks noChangeArrowheads="1"/>
              </p:cNvSpPr>
              <p:nvPr/>
            </p:nvSpPr>
            <p:spPr bwMode="auto">
              <a:xfrm>
                <a:off x="2151" y="2801"/>
                <a:ext cx="975"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179">
                <a:extLst>
                  <a:ext uri="{FF2B5EF4-FFF2-40B4-BE49-F238E27FC236}">
                    <a16:creationId xmlns:a16="http://schemas.microsoft.com/office/drawing/2014/main" id="{8F82A194-EEF7-DFB6-FA27-D0C761A3620E}"/>
                  </a:ext>
                </a:extLst>
              </p:cNvPr>
              <p:cNvSpPr>
                <a:spLocks noChangeArrowheads="1"/>
              </p:cNvSpPr>
              <p:nvPr/>
            </p:nvSpPr>
            <p:spPr bwMode="auto">
              <a:xfrm>
                <a:off x="2151" y="1998"/>
                <a:ext cx="34" cy="80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180">
                <a:extLst>
                  <a:ext uri="{FF2B5EF4-FFF2-40B4-BE49-F238E27FC236}">
                    <a16:creationId xmlns:a16="http://schemas.microsoft.com/office/drawing/2014/main" id="{B35D8D27-FF03-D542-B348-2001F1BA0E07}"/>
                  </a:ext>
                </a:extLst>
              </p:cNvPr>
              <p:cNvSpPr>
                <a:spLocks noChangeArrowheads="1"/>
              </p:cNvSpPr>
              <p:nvPr/>
            </p:nvSpPr>
            <p:spPr bwMode="auto">
              <a:xfrm>
                <a:off x="2185" y="1998"/>
                <a:ext cx="941"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181">
                <a:extLst>
                  <a:ext uri="{FF2B5EF4-FFF2-40B4-BE49-F238E27FC236}">
                    <a16:creationId xmlns:a16="http://schemas.microsoft.com/office/drawing/2014/main" id="{BA87331B-1C52-2652-CB90-BAF2827991F8}"/>
                  </a:ext>
                </a:extLst>
              </p:cNvPr>
              <p:cNvSpPr>
                <a:spLocks noChangeArrowheads="1"/>
              </p:cNvSpPr>
              <p:nvPr/>
            </p:nvSpPr>
            <p:spPr bwMode="auto">
              <a:xfrm>
                <a:off x="2196" y="2031"/>
                <a:ext cx="576"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GV_DK_TD_KT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00" name="Rectangle 182">
                <a:extLst>
                  <a:ext uri="{FF2B5EF4-FFF2-40B4-BE49-F238E27FC236}">
                    <a16:creationId xmlns:a16="http://schemas.microsoft.com/office/drawing/2014/main" id="{823B5697-8E07-CF63-F90B-7E3E3BDF3DB6}"/>
                  </a:ext>
                </a:extLst>
              </p:cNvPr>
              <p:cNvSpPr>
                <a:spLocks noChangeArrowheads="1"/>
              </p:cNvSpPr>
              <p:nvPr/>
            </p:nvSpPr>
            <p:spPr bwMode="auto">
              <a:xfrm>
                <a:off x="3126" y="2125"/>
                <a:ext cx="5" cy="682"/>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183">
                <a:extLst>
                  <a:ext uri="{FF2B5EF4-FFF2-40B4-BE49-F238E27FC236}">
                    <a16:creationId xmlns:a16="http://schemas.microsoft.com/office/drawing/2014/main" id="{1E9F6016-0EC2-61BB-1627-1D0FCE1D1CEC}"/>
                  </a:ext>
                </a:extLst>
              </p:cNvPr>
              <p:cNvSpPr>
                <a:spLocks noChangeArrowheads="1"/>
              </p:cNvSpPr>
              <p:nvPr/>
            </p:nvSpPr>
            <p:spPr bwMode="auto">
              <a:xfrm>
                <a:off x="2179" y="2801"/>
                <a:ext cx="947"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184">
                <a:extLst>
                  <a:ext uri="{FF2B5EF4-FFF2-40B4-BE49-F238E27FC236}">
                    <a16:creationId xmlns:a16="http://schemas.microsoft.com/office/drawing/2014/main" id="{64A846F7-6B59-3012-5E7A-504487F309E7}"/>
                  </a:ext>
                </a:extLst>
              </p:cNvPr>
              <p:cNvSpPr>
                <a:spLocks noChangeArrowheads="1"/>
              </p:cNvSpPr>
              <p:nvPr/>
            </p:nvSpPr>
            <p:spPr bwMode="auto">
              <a:xfrm>
                <a:off x="2179" y="2125"/>
                <a:ext cx="6" cy="67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185">
                <a:extLst>
                  <a:ext uri="{FF2B5EF4-FFF2-40B4-BE49-F238E27FC236}">
                    <a16:creationId xmlns:a16="http://schemas.microsoft.com/office/drawing/2014/main" id="{2F826727-2FC3-F8E3-C57C-73355EADED05}"/>
                  </a:ext>
                </a:extLst>
              </p:cNvPr>
              <p:cNvSpPr>
                <a:spLocks noChangeArrowheads="1"/>
              </p:cNvSpPr>
              <p:nvPr/>
            </p:nvSpPr>
            <p:spPr bwMode="auto">
              <a:xfrm>
                <a:off x="2185" y="2125"/>
                <a:ext cx="941"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Rectangle 186">
                <a:extLst>
                  <a:ext uri="{FF2B5EF4-FFF2-40B4-BE49-F238E27FC236}">
                    <a16:creationId xmlns:a16="http://schemas.microsoft.com/office/drawing/2014/main" id="{0E1B48D1-3777-58FF-D596-9537E83C6F07}"/>
                  </a:ext>
                </a:extLst>
              </p:cNvPr>
              <p:cNvSpPr>
                <a:spLocks noChangeArrowheads="1"/>
              </p:cNvSpPr>
              <p:nvPr/>
            </p:nvSpPr>
            <p:spPr bwMode="auto">
              <a:xfrm>
                <a:off x="2185" y="2125"/>
                <a:ext cx="941" cy="6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187">
                <a:extLst>
                  <a:ext uri="{FF2B5EF4-FFF2-40B4-BE49-F238E27FC236}">
                    <a16:creationId xmlns:a16="http://schemas.microsoft.com/office/drawing/2014/main" id="{6387F63F-7D40-0EB2-EABC-585A32974EBE}"/>
                  </a:ext>
                </a:extLst>
              </p:cNvPr>
              <p:cNvSpPr>
                <a:spLocks noChangeArrowheads="1"/>
              </p:cNvSpPr>
              <p:nvPr/>
            </p:nvSpPr>
            <p:spPr bwMode="auto">
              <a:xfrm>
                <a:off x="2185" y="2125"/>
                <a:ext cx="941" cy="6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188">
                <a:extLst>
                  <a:ext uri="{FF2B5EF4-FFF2-40B4-BE49-F238E27FC236}">
                    <a16:creationId xmlns:a16="http://schemas.microsoft.com/office/drawing/2014/main" id="{0635AF21-224F-B8BA-0890-DE141B5AEA0B}"/>
                  </a:ext>
                </a:extLst>
              </p:cNvPr>
              <p:cNvSpPr>
                <a:spLocks noChangeArrowheads="1"/>
              </p:cNvSpPr>
              <p:nvPr/>
            </p:nvSpPr>
            <p:spPr bwMode="auto">
              <a:xfrm>
                <a:off x="2190" y="2131"/>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285" name="Picture 189">
                <a:extLst>
                  <a:ext uri="{FF2B5EF4-FFF2-40B4-BE49-F238E27FC236}">
                    <a16:creationId xmlns:a16="http://schemas.microsoft.com/office/drawing/2014/main" id="{1063B8B8-4F7D-6985-2532-55A5687CC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 y="2142"/>
                <a:ext cx="7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7" name="Rectangle 190">
                <a:extLst>
                  <a:ext uri="{FF2B5EF4-FFF2-40B4-BE49-F238E27FC236}">
                    <a16:creationId xmlns:a16="http://schemas.microsoft.com/office/drawing/2014/main" id="{C3292065-9C6F-E0E7-758E-0519DD5DE515}"/>
                  </a:ext>
                </a:extLst>
              </p:cNvPr>
              <p:cNvSpPr>
                <a:spLocks noChangeArrowheads="1"/>
              </p:cNvSpPr>
              <p:nvPr/>
            </p:nvSpPr>
            <p:spPr bwMode="auto">
              <a:xfrm>
                <a:off x="2190" y="2231"/>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287" name="Picture 191">
                <a:extLst>
                  <a:ext uri="{FF2B5EF4-FFF2-40B4-BE49-F238E27FC236}">
                    <a16:creationId xmlns:a16="http://schemas.microsoft.com/office/drawing/2014/main" id="{6D29BB2D-F966-E8B7-7ADE-692FEA32B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 y="2247"/>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8" name="Rectangle 192">
                <a:extLst>
                  <a:ext uri="{FF2B5EF4-FFF2-40B4-BE49-F238E27FC236}">
                    <a16:creationId xmlns:a16="http://schemas.microsoft.com/office/drawing/2014/main" id="{61D8D423-783E-8943-9E3B-5169C679B35D}"/>
                  </a:ext>
                </a:extLst>
              </p:cNvPr>
              <p:cNvSpPr>
                <a:spLocks noChangeArrowheads="1"/>
              </p:cNvSpPr>
              <p:nvPr/>
            </p:nvSpPr>
            <p:spPr bwMode="auto">
              <a:xfrm>
                <a:off x="2190" y="2332"/>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289" name="Picture 193">
                <a:extLst>
                  <a:ext uri="{FF2B5EF4-FFF2-40B4-BE49-F238E27FC236}">
                    <a16:creationId xmlns:a16="http://schemas.microsoft.com/office/drawing/2014/main" id="{44544B91-1E47-D9A9-5BE4-9FF188097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 y="2347"/>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9" name="Rectangle 194">
                <a:extLst>
                  <a:ext uri="{FF2B5EF4-FFF2-40B4-BE49-F238E27FC236}">
                    <a16:creationId xmlns:a16="http://schemas.microsoft.com/office/drawing/2014/main" id="{CBAE4056-8713-A467-4059-E9387A681C1D}"/>
                  </a:ext>
                </a:extLst>
              </p:cNvPr>
              <p:cNvSpPr>
                <a:spLocks noChangeArrowheads="1"/>
              </p:cNvSpPr>
              <p:nvPr/>
            </p:nvSpPr>
            <p:spPr bwMode="auto">
              <a:xfrm>
                <a:off x="2190" y="2433"/>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195">
                <a:extLst>
                  <a:ext uri="{FF2B5EF4-FFF2-40B4-BE49-F238E27FC236}">
                    <a16:creationId xmlns:a16="http://schemas.microsoft.com/office/drawing/2014/main" id="{173A5318-ABE0-705F-5A4D-AC7861052F08}"/>
                  </a:ext>
                </a:extLst>
              </p:cNvPr>
              <p:cNvSpPr>
                <a:spLocks noChangeArrowheads="1"/>
              </p:cNvSpPr>
              <p:nvPr/>
            </p:nvSpPr>
            <p:spPr bwMode="auto">
              <a:xfrm>
                <a:off x="2290" y="2125"/>
                <a:ext cx="836"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196">
                <a:extLst>
                  <a:ext uri="{FF2B5EF4-FFF2-40B4-BE49-F238E27FC236}">
                    <a16:creationId xmlns:a16="http://schemas.microsoft.com/office/drawing/2014/main" id="{116BF251-8ACB-EC25-E893-E15D54B53032}"/>
                  </a:ext>
                </a:extLst>
              </p:cNvPr>
              <p:cNvSpPr>
                <a:spLocks noChangeArrowheads="1"/>
              </p:cNvSpPr>
              <p:nvPr/>
            </p:nvSpPr>
            <p:spPr bwMode="auto">
              <a:xfrm>
                <a:off x="2323" y="2142"/>
                <a:ext cx="19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Ma_GV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12" name="Rectangle 197">
                <a:extLst>
                  <a:ext uri="{FF2B5EF4-FFF2-40B4-BE49-F238E27FC236}">
                    <a16:creationId xmlns:a16="http://schemas.microsoft.com/office/drawing/2014/main" id="{27560F0C-176E-171D-3A0F-12D89CD3603F}"/>
                  </a:ext>
                </a:extLst>
              </p:cNvPr>
              <p:cNvSpPr>
                <a:spLocks noChangeArrowheads="1"/>
              </p:cNvSpPr>
              <p:nvPr/>
            </p:nvSpPr>
            <p:spPr bwMode="auto">
              <a:xfrm>
                <a:off x="2290" y="2226"/>
                <a:ext cx="836"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198">
                <a:extLst>
                  <a:ext uri="{FF2B5EF4-FFF2-40B4-BE49-F238E27FC236}">
                    <a16:creationId xmlns:a16="http://schemas.microsoft.com/office/drawing/2014/main" id="{050FEE42-FCA8-7039-4A65-BD818AE3DC2A}"/>
                  </a:ext>
                </a:extLst>
              </p:cNvPr>
              <p:cNvSpPr>
                <a:spLocks noChangeArrowheads="1"/>
              </p:cNvSpPr>
              <p:nvPr/>
            </p:nvSpPr>
            <p:spPr bwMode="auto">
              <a:xfrm>
                <a:off x="2323" y="2242"/>
                <a:ext cx="19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14" name="Rectangle 199">
                <a:extLst>
                  <a:ext uri="{FF2B5EF4-FFF2-40B4-BE49-F238E27FC236}">
                    <a16:creationId xmlns:a16="http://schemas.microsoft.com/office/drawing/2014/main" id="{5AD727B5-5840-8ABA-9E15-CCB27929D1FB}"/>
                  </a:ext>
                </a:extLst>
              </p:cNvPr>
              <p:cNvSpPr>
                <a:spLocks noChangeArrowheads="1"/>
              </p:cNvSpPr>
              <p:nvPr/>
            </p:nvSpPr>
            <p:spPr bwMode="auto">
              <a:xfrm>
                <a:off x="2290" y="2326"/>
                <a:ext cx="836"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200">
                <a:extLst>
                  <a:ext uri="{FF2B5EF4-FFF2-40B4-BE49-F238E27FC236}">
                    <a16:creationId xmlns:a16="http://schemas.microsoft.com/office/drawing/2014/main" id="{64E0416D-546B-9A26-C347-D955B08A1A06}"/>
                  </a:ext>
                </a:extLst>
              </p:cNvPr>
              <p:cNvSpPr>
                <a:spLocks noChangeArrowheads="1"/>
              </p:cNvSpPr>
              <p:nvPr/>
            </p:nvSpPr>
            <p:spPr bwMode="auto">
              <a:xfrm>
                <a:off x="2323" y="2343"/>
                <a:ext cx="27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Ma_DHTD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16" name="Rectangle 201">
                <a:extLst>
                  <a:ext uri="{FF2B5EF4-FFF2-40B4-BE49-F238E27FC236}">
                    <a16:creationId xmlns:a16="http://schemas.microsoft.com/office/drawing/2014/main" id="{8D10A1CF-F3D2-7A60-353D-F072CCC6A957}"/>
                  </a:ext>
                </a:extLst>
              </p:cNvPr>
              <p:cNvSpPr>
                <a:spLocks noChangeArrowheads="1"/>
              </p:cNvSpPr>
              <p:nvPr/>
            </p:nvSpPr>
            <p:spPr bwMode="auto">
              <a:xfrm>
                <a:off x="2290" y="2427"/>
                <a:ext cx="836"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202">
                <a:extLst>
                  <a:ext uri="{FF2B5EF4-FFF2-40B4-BE49-F238E27FC236}">
                    <a16:creationId xmlns:a16="http://schemas.microsoft.com/office/drawing/2014/main" id="{C8EFB47F-D8D8-E6C1-F055-C0BF6BC74279}"/>
                  </a:ext>
                </a:extLst>
              </p:cNvPr>
              <p:cNvSpPr>
                <a:spLocks noChangeArrowheads="1"/>
              </p:cNvSpPr>
              <p:nvPr/>
            </p:nvSpPr>
            <p:spPr bwMode="auto">
              <a:xfrm>
                <a:off x="2323" y="2444"/>
                <a:ext cx="13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Nam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18" name="Line 203">
                <a:extLst>
                  <a:ext uri="{FF2B5EF4-FFF2-40B4-BE49-F238E27FC236}">
                    <a16:creationId xmlns:a16="http://schemas.microsoft.com/office/drawing/2014/main" id="{8BE25CAA-5549-F1CF-EEAD-6CDE8A02BB48}"/>
                  </a:ext>
                </a:extLst>
              </p:cNvPr>
              <p:cNvSpPr>
                <a:spLocks noChangeShapeType="1"/>
              </p:cNvSpPr>
              <p:nvPr/>
            </p:nvSpPr>
            <p:spPr bwMode="auto">
              <a:xfrm>
                <a:off x="2185" y="2125"/>
                <a:ext cx="930"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9" name="Line 204">
                <a:extLst>
                  <a:ext uri="{FF2B5EF4-FFF2-40B4-BE49-F238E27FC236}">
                    <a16:creationId xmlns:a16="http://schemas.microsoft.com/office/drawing/2014/main" id="{F20542D0-33F8-693F-92CD-C0979286A57F}"/>
                  </a:ext>
                </a:extLst>
              </p:cNvPr>
              <p:cNvSpPr>
                <a:spLocks noChangeShapeType="1"/>
              </p:cNvSpPr>
              <p:nvPr/>
            </p:nvSpPr>
            <p:spPr bwMode="auto">
              <a:xfrm>
                <a:off x="2185" y="2226"/>
                <a:ext cx="930"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406">
              <a:extLst>
                <a:ext uri="{FF2B5EF4-FFF2-40B4-BE49-F238E27FC236}">
                  <a16:creationId xmlns:a16="http://schemas.microsoft.com/office/drawing/2014/main" id="{127283E4-A0AA-4E40-D9AB-CE5A114A4FE1}"/>
                </a:ext>
              </a:extLst>
            </p:cNvPr>
            <p:cNvGrpSpPr>
              <a:grpSpLocks/>
            </p:cNvGrpSpPr>
            <p:nvPr/>
          </p:nvGrpSpPr>
          <p:grpSpPr bwMode="auto">
            <a:xfrm>
              <a:off x="817" y="828"/>
              <a:ext cx="6445" cy="3065"/>
              <a:chOff x="817" y="828"/>
              <a:chExt cx="6445" cy="3065"/>
            </a:xfrm>
          </p:grpSpPr>
          <p:sp>
            <p:nvSpPr>
              <p:cNvPr id="4589" name="Line 206">
                <a:extLst>
                  <a:ext uri="{FF2B5EF4-FFF2-40B4-BE49-F238E27FC236}">
                    <a16:creationId xmlns:a16="http://schemas.microsoft.com/office/drawing/2014/main" id="{6F2C7C39-F77A-B14C-44CD-C4121CD6D99D}"/>
                  </a:ext>
                </a:extLst>
              </p:cNvPr>
              <p:cNvSpPr>
                <a:spLocks noChangeShapeType="1"/>
              </p:cNvSpPr>
              <p:nvPr/>
            </p:nvSpPr>
            <p:spPr bwMode="auto">
              <a:xfrm>
                <a:off x="2185" y="2326"/>
                <a:ext cx="930"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0" name="Line 207">
                <a:extLst>
                  <a:ext uri="{FF2B5EF4-FFF2-40B4-BE49-F238E27FC236}">
                    <a16:creationId xmlns:a16="http://schemas.microsoft.com/office/drawing/2014/main" id="{B078B584-DAF3-977E-9E11-5AFCCF9ED5BA}"/>
                  </a:ext>
                </a:extLst>
              </p:cNvPr>
              <p:cNvSpPr>
                <a:spLocks noChangeShapeType="1"/>
              </p:cNvSpPr>
              <p:nvPr/>
            </p:nvSpPr>
            <p:spPr bwMode="auto">
              <a:xfrm>
                <a:off x="2185" y="2427"/>
                <a:ext cx="930"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1" name="Line 208">
                <a:extLst>
                  <a:ext uri="{FF2B5EF4-FFF2-40B4-BE49-F238E27FC236}">
                    <a16:creationId xmlns:a16="http://schemas.microsoft.com/office/drawing/2014/main" id="{E697F879-FF62-E70F-CC88-EEA087616A36}"/>
                  </a:ext>
                </a:extLst>
              </p:cNvPr>
              <p:cNvSpPr>
                <a:spLocks noChangeShapeType="1"/>
              </p:cNvSpPr>
              <p:nvPr/>
            </p:nvSpPr>
            <p:spPr bwMode="auto">
              <a:xfrm>
                <a:off x="2185" y="2528"/>
                <a:ext cx="930"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2" name="Line 209">
                <a:extLst>
                  <a:ext uri="{FF2B5EF4-FFF2-40B4-BE49-F238E27FC236}">
                    <a16:creationId xmlns:a16="http://schemas.microsoft.com/office/drawing/2014/main" id="{1DB0AF46-40D8-81C5-3245-10B6AACCEB17}"/>
                  </a:ext>
                </a:extLst>
              </p:cNvPr>
              <p:cNvSpPr>
                <a:spLocks noChangeShapeType="1"/>
              </p:cNvSpPr>
              <p:nvPr/>
            </p:nvSpPr>
            <p:spPr bwMode="auto">
              <a:xfrm>
                <a:off x="2185" y="2125"/>
                <a:ext cx="0" cy="3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3" name="Line 210">
                <a:extLst>
                  <a:ext uri="{FF2B5EF4-FFF2-40B4-BE49-F238E27FC236}">
                    <a16:creationId xmlns:a16="http://schemas.microsoft.com/office/drawing/2014/main" id="{4AEB348B-4ED2-10C2-7B53-7B450B3C1A0B}"/>
                  </a:ext>
                </a:extLst>
              </p:cNvPr>
              <p:cNvSpPr>
                <a:spLocks noChangeShapeType="1"/>
              </p:cNvSpPr>
              <p:nvPr/>
            </p:nvSpPr>
            <p:spPr bwMode="auto">
              <a:xfrm>
                <a:off x="2284" y="2125"/>
                <a:ext cx="0" cy="3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4" name="Line 211">
                <a:extLst>
                  <a:ext uri="{FF2B5EF4-FFF2-40B4-BE49-F238E27FC236}">
                    <a16:creationId xmlns:a16="http://schemas.microsoft.com/office/drawing/2014/main" id="{6E1A955A-4475-4980-DA9B-66003A7B3115}"/>
                  </a:ext>
                </a:extLst>
              </p:cNvPr>
              <p:cNvSpPr>
                <a:spLocks noChangeShapeType="1"/>
              </p:cNvSpPr>
              <p:nvPr/>
            </p:nvSpPr>
            <p:spPr bwMode="auto">
              <a:xfrm>
                <a:off x="3120" y="2125"/>
                <a:ext cx="0" cy="3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212">
                <a:extLst>
                  <a:ext uri="{FF2B5EF4-FFF2-40B4-BE49-F238E27FC236}">
                    <a16:creationId xmlns:a16="http://schemas.microsoft.com/office/drawing/2014/main" id="{D21866E6-8DFA-D062-B05D-49A401001397}"/>
                  </a:ext>
                </a:extLst>
              </p:cNvPr>
              <p:cNvSpPr>
                <a:spLocks noChangeArrowheads="1"/>
              </p:cNvSpPr>
              <p:nvPr/>
            </p:nvSpPr>
            <p:spPr bwMode="auto">
              <a:xfrm>
                <a:off x="1520" y="1355"/>
                <a:ext cx="1036"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213">
                <a:extLst>
                  <a:ext uri="{FF2B5EF4-FFF2-40B4-BE49-F238E27FC236}">
                    <a16:creationId xmlns:a16="http://schemas.microsoft.com/office/drawing/2014/main" id="{2FA6D7C1-64DA-9A7D-079B-E3C1FB3DFF88}"/>
                  </a:ext>
                </a:extLst>
              </p:cNvPr>
              <p:cNvSpPr>
                <a:spLocks noChangeArrowheads="1"/>
              </p:cNvSpPr>
              <p:nvPr/>
            </p:nvSpPr>
            <p:spPr bwMode="auto">
              <a:xfrm>
                <a:off x="1520" y="1360"/>
                <a:ext cx="1036"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214">
                <a:extLst>
                  <a:ext uri="{FF2B5EF4-FFF2-40B4-BE49-F238E27FC236}">
                    <a16:creationId xmlns:a16="http://schemas.microsoft.com/office/drawing/2014/main" id="{477663F5-3616-C10F-5626-80E1F9A147A1}"/>
                  </a:ext>
                </a:extLst>
              </p:cNvPr>
              <p:cNvSpPr>
                <a:spLocks noChangeArrowheads="1"/>
              </p:cNvSpPr>
              <p:nvPr/>
            </p:nvSpPr>
            <p:spPr bwMode="auto">
              <a:xfrm>
                <a:off x="1520" y="1366"/>
                <a:ext cx="1036"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Rectangle 215">
                <a:extLst>
                  <a:ext uri="{FF2B5EF4-FFF2-40B4-BE49-F238E27FC236}">
                    <a16:creationId xmlns:a16="http://schemas.microsoft.com/office/drawing/2014/main" id="{A5D90D48-CF79-AE11-1D04-407E08A80FEE}"/>
                  </a:ext>
                </a:extLst>
              </p:cNvPr>
              <p:cNvSpPr>
                <a:spLocks noChangeArrowheads="1"/>
              </p:cNvSpPr>
              <p:nvPr/>
            </p:nvSpPr>
            <p:spPr bwMode="auto">
              <a:xfrm>
                <a:off x="1520" y="1371"/>
                <a:ext cx="1036"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216">
                <a:extLst>
                  <a:ext uri="{FF2B5EF4-FFF2-40B4-BE49-F238E27FC236}">
                    <a16:creationId xmlns:a16="http://schemas.microsoft.com/office/drawing/2014/main" id="{40E38441-3DDA-B6CE-FB66-7365BA0D50DD}"/>
                  </a:ext>
                </a:extLst>
              </p:cNvPr>
              <p:cNvSpPr>
                <a:spLocks noChangeArrowheads="1"/>
              </p:cNvSpPr>
              <p:nvPr/>
            </p:nvSpPr>
            <p:spPr bwMode="auto">
              <a:xfrm>
                <a:off x="1520" y="1377"/>
                <a:ext cx="1036"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217">
                <a:extLst>
                  <a:ext uri="{FF2B5EF4-FFF2-40B4-BE49-F238E27FC236}">
                    <a16:creationId xmlns:a16="http://schemas.microsoft.com/office/drawing/2014/main" id="{DA20F240-33A7-6470-D7C7-B4790B41E811}"/>
                  </a:ext>
                </a:extLst>
              </p:cNvPr>
              <p:cNvSpPr>
                <a:spLocks noChangeArrowheads="1"/>
              </p:cNvSpPr>
              <p:nvPr/>
            </p:nvSpPr>
            <p:spPr bwMode="auto">
              <a:xfrm>
                <a:off x="2533" y="1377"/>
                <a:ext cx="6" cy="532"/>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218">
                <a:extLst>
                  <a:ext uri="{FF2B5EF4-FFF2-40B4-BE49-F238E27FC236}">
                    <a16:creationId xmlns:a16="http://schemas.microsoft.com/office/drawing/2014/main" id="{8AB234FD-BA67-A0A6-D8CE-AEB2B69FBF73}"/>
                  </a:ext>
                </a:extLst>
              </p:cNvPr>
              <p:cNvSpPr>
                <a:spLocks noChangeArrowheads="1"/>
              </p:cNvSpPr>
              <p:nvPr/>
            </p:nvSpPr>
            <p:spPr bwMode="auto">
              <a:xfrm>
                <a:off x="2539" y="1371"/>
                <a:ext cx="6" cy="5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219">
                <a:extLst>
                  <a:ext uri="{FF2B5EF4-FFF2-40B4-BE49-F238E27FC236}">
                    <a16:creationId xmlns:a16="http://schemas.microsoft.com/office/drawing/2014/main" id="{6953F53F-DA6D-BD2E-8FBB-9FB24010816A}"/>
                  </a:ext>
                </a:extLst>
              </p:cNvPr>
              <p:cNvSpPr>
                <a:spLocks noChangeArrowheads="1"/>
              </p:cNvSpPr>
              <p:nvPr/>
            </p:nvSpPr>
            <p:spPr bwMode="auto">
              <a:xfrm>
                <a:off x="2545" y="1366"/>
                <a:ext cx="5" cy="54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220">
                <a:extLst>
                  <a:ext uri="{FF2B5EF4-FFF2-40B4-BE49-F238E27FC236}">
                    <a16:creationId xmlns:a16="http://schemas.microsoft.com/office/drawing/2014/main" id="{31CF9F05-2C64-98B9-94AD-1917C240F62F}"/>
                  </a:ext>
                </a:extLst>
              </p:cNvPr>
              <p:cNvSpPr>
                <a:spLocks noChangeArrowheads="1"/>
              </p:cNvSpPr>
              <p:nvPr/>
            </p:nvSpPr>
            <p:spPr bwMode="auto">
              <a:xfrm>
                <a:off x="2550" y="1360"/>
                <a:ext cx="6" cy="549"/>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221">
                <a:extLst>
                  <a:ext uri="{FF2B5EF4-FFF2-40B4-BE49-F238E27FC236}">
                    <a16:creationId xmlns:a16="http://schemas.microsoft.com/office/drawing/2014/main" id="{F2917373-0431-A181-024B-C959E5C4463D}"/>
                  </a:ext>
                </a:extLst>
              </p:cNvPr>
              <p:cNvSpPr>
                <a:spLocks noChangeArrowheads="1"/>
              </p:cNvSpPr>
              <p:nvPr/>
            </p:nvSpPr>
            <p:spPr bwMode="auto">
              <a:xfrm>
                <a:off x="2556" y="1355"/>
                <a:ext cx="5" cy="55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222">
                <a:extLst>
                  <a:ext uri="{FF2B5EF4-FFF2-40B4-BE49-F238E27FC236}">
                    <a16:creationId xmlns:a16="http://schemas.microsoft.com/office/drawing/2014/main" id="{9C0C8C08-C40F-B650-7B6F-E0B27B067318}"/>
                  </a:ext>
                </a:extLst>
              </p:cNvPr>
              <p:cNvSpPr>
                <a:spLocks noChangeArrowheads="1"/>
              </p:cNvSpPr>
              <p:nvPr/>
            </p:nvSpPr>
            <p:spPr bwMode="auto">
              <a:xfrm>
                <a:off x="1520" y="1360"/>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Rectangle 223">
                <a:extLst>
                  <a:ext uri="{FF2B5EF4-FFF2-40B4-BE49-F238E27FC236}">
                    <a16:creationId xmlns:a16="http://schemas.microsoft.com/office/drawing/2014/main" id="{2F689756-2EEA-D432-C4F7-AA1F383805A2}"/>
                  </a:ext>
                </a:extLst>
              </p:cNvPr>
              <p:cNvSpPr>
                <a:spLocks noChangeArrowheads="1"/>
              </p:cNvSpPr>
              <p:nvPr/>
            </p:nvSpPr>
            <p:spPr bwMode="auto">
              <a:xfrm>
                <a:off x="1515" y="1360"/>
                <a:ext cx="5"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224">
                <a:extLst>
                  <a:ext uri="{FF2B5EF4-FFF2-40B4-BE49-F238E27FC236}">
                    <a16:creationId xmlns:a16="http://schemas.microsoft.com/office/drawing/2014/main" id="{D86B3AF5-88A4-E86E-DBA1-CFCEDB0FF4AF}"/>
                  </a:ext>
                </a:extLst>
              </p:cNvPr>
              <p:cNvSpPr>
                <a:spLocks noChangeArrowheads="1"/>
              </p:cNvSpPr>
              <p:nvPr/>
            </p:nvSpPr>
            <p:spPr bwMode="auto">
              <a:xfrm>
                <a:off x="2539" y="1903"/>
                <a:ext cx="17"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225">
                <a:extLst>
                  <a:ext uri="{FF2B5EF4-FFF2-40B4-BE49-F238E27FC236}">
                    <a16:creationId xmlns:a16="http://schemas.microsoft.com/office/drawing/2014/main" id="{4DA425A1-C88A-4C2A-B4CD-04E929E1263C}"/>
                  </a:ext>
                </a:extLst>
              </p:cNvPr>
              <p:cNvSpPr>
                <a:spLocks noChangeArrowheads="1"/>
              </p:cNvSpPr>
              <p:nvPr/>
            </p:nvSpPr>
            <p:spPr bwMode="auto">
              <a:xfrm>
                <a:off x="2539" y="1909"/>
                <a:ext cx="1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Oval 226">
                <a:extLst>
                  <a:ext uri="{FF2B5EF4-FFF2-40B4-BE49-F238E27FC236}">
                    <a16:creationId xmlns:a16="http://schemas.microsoft.com/office/drawing/2014/main" id="{3219E1B6-2934-0018-A993-3FB8CBEA217A}"/>
                  </a:ext>
                </a:extLst>
              </p:cNvPr>
              <p:cNvSpPr>
                <a:spLocks noChangeArrowheads="1"/>
              </p:cNvSpPr>
              <p:nvPr/>
            </p:nvSpPr>
            <p:spPr bwMode="auto">
              <a:xfrm>
                <a:off x="2539" y="1953"/>
                <a:ext cx="11" cy="39"/>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1" name="Oval 227">
                <a:extLst>
                  <a:ext uri="{FF2B5EF4-FFF2-40B4-BE49-F238E27FC236}">
                    <a16:creationId xmlns:a16="http://schemas.microsoft.com/office/drawing/2014/main" id="{BBC50F71-3DB1-7A86-C1F5-DB19B950A10E}"/>
                  </a:ext>
                </a:extLst>
              </p:cNvPr>
              <p:cNvSpPr>
                <a:spLocks noChangeArrowheads="1"/>
              </p:cNvSpPr>
              <p:nvPr/>
            </p:nvSpPr>
            <p:spPr bwMode="auto">
              <a:xfrm>
                <a:off x="2528" y="1953"/>
                <a:ext cx="33" cy="3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2" name="Oval 228">
                <a:extLst>
                  <a:ext uri="{FF2B5EF4-FFF2-40B4-BE49-F238E27FC236}">
                    <a16:creationId xmlns:a16="http://schemas.microsoft.com/office/drawing/2014/main" id="{3B4D3F1D-725E-EE6B-0B67-E16B1EEA6244}"/>
                  </a:ext>
                </a:extLst>
              </p:cNvPr>
              <p:cNvSpPr>
                <a:spLocks noChangeArrowheads="1"/>
              </p:cNvSpPr>
              <p:nvPr/>
            </p:nvSpPr>
            <p:spPr bwMode="auto">
              <a:xfrm>
                <a:off x="2539" y="1914"/>
                <a:ext cx="11" cy="39"/>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3" name="Oval 229">
                <a:extLst>
                  <a:ext uri="{FF2B5EF4-FFF2-40B4-BE49-F238E27FC236}">
                    <a16:creationId xmlns:a16="http://schemas.microsoft.com/office/drawing/2014/main" id="{484DD5C4-3040-EF14-73D6-2657C9AFEE54}"/>
                  </a:ext>
                </a:extLst>
              </p:cNvPr>
              <p:cNvSpPr>
                <a:spLocks noChangeArrowheads="1"/>
              </p:cNvSpPr>
              <p:nvPr/>
            </p:nvSpPr>
            <p:spPr bwMode="auto">
              <a:xfrm>
                <a:off x="2528" y="1914"/>
                <a:ext cx="33" cy="3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4" name="Freeform 230">
                <a:extLst>
                  <a:ext uri="{FF2B5EF4-FFF2-40B4-BE49-F238E27FC236}">
                    <a16:creationId xmlns:a16="http://schemas.microsoft.com/office/drawing/2014/main" id="{A1FBBEC3-361D-AE33-75F4-0A5EA939E542}"/>
                  </a:ext>
                </a:extLst>
              </p:cNvPr>
              <p:cNvSpPr>
                <a:spLocks/>
              </p:cNvSpPr>
              <p:nvPr/>
            </p:nvSpPr>
            <p:spPr bwMode="auto">
              <a:xfrm>
                <a:off x="1437" y="1344"/>
                <a:ext cx="72" cy="44"/>
              </a:xfrm>
              <a:custGeom>
                <a:avLst/>
                <a:gdLst>
                  <a:gd name="T0" fmla="*/ 0 w 72"/>
                  <a:gd name="T1" fmla="*/ 22 h 44"/>
                  <a:gd name="T2" fmla="*/ 6 w 72"/>
                  <a:gd name="T3" fmla="*/ 16 h 44"/>
                  <a:gd name="T4" fmla="*/ 33 w 72"/>
                  <a:gd name="T5" fmla="*/ 16 h 44"/>
                  <a:gd name="T6" fmla="*/ 50 w 72"/>
                  <a:gd name="T7" fmla="*/ 0 h 44"/>
                  <a:gd name="T8" fmla="*/ 61 w 72"/>
                  <a:gd name="T9" fmla="*/ 0 h 44"/>
                  <a:gd name="T10" fmla="*/ 72 w 72"/>
                  <a:gd name="T11" fmla="*/ 11 h 44"/>
                  <a:gd name="T12" fmla="*/ 72 w 72"/>
                  <a:gd name="T13" fmla="*/ 33 h 44"/>
                  <a:gd name="T14" fmla="*/ 61 w 72"/>
                  <a:gd name="T15" fmla="*/ 44 h 44"/>
                  <a:gd name="T16" fmla="*/ 50 w 72"/>
                  <a:gd name="T17" fmla="*/ 44 h 44"/>
                  <a:gd name="T18" fmla="*/ 33 w 72"/>
                  <a:gd name="T19" fmla="*/ 27 h 44"/>
                  <a:gd name="T20" fmla="*/ 28 w 72"/>
                  <a:gd name="T21" fmla="*/ 33 h 44"/>
                  <a:gd name="T22" fmla="*/ 22 w 72"/>
                  <a:gd name="T23" fmla="*/ 27 h 44"/>
                  <a:gd name="T24" fmla="*/ 11 w 72"/>
                  <a:gd name="T25" fmla="*/ 33 h 44"/>
                  <a:gd name="T26" fmla="*/ 0 w 72"/>
                  <a:gd name="T2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4">
                    <a:moveTo>
                      <a:pt x="0" y="22"/>
                    </a:moveTo>
                    <a:lnTo>
                      <a:pt x="6" y="16"/>
                    </a:lnTo>
                    <a:lnTo>
                      <a:pt x="33" y="16"/>
                    </a:lnTo>
                    <a:lnTo>
                      <a:pt x="50" y="0"/>
                    </a:lnTo>
                    <a:lnTo>
                      <a:pt x="61" y="0"/>
                    </a:lnTo>
                    <a:lnTo>
                      <a:pt x="72" y="11"/>
                    </a:lnTo>
                    <a:lnTo>
                      <a:pt x="72" y="33"/>
                    </a:lnTo>
                    <a:lnTo>
                      <a:pt x="61" y="44"/>
                    </a:lnTo>
                    <a:lnTo>
                      <a:pt x="50" y="44"/>
                    </a:lnTo>
                    <a:lnTo>
                      <a:pt x="33" y="27"/>
                    </a:lnTo>
                    <a:lnTo>
                      <a:pt x="28" y="33"/>
                    </a:lnTo>
                    <a:lnTo>
                      <a:pt x="22" y="27"/>
                    </a:lnTo>
                    <a:lnTo>
                      <a:pt x="11" y="33"/>
                    </a:lnTo>
                    <a:lnTo>
                      <a:pt x="0" y="22"/>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15" name="Oval 231">
                <a:extLst>
                  <a:ext uri="{FF2B5EF4-FFF2-40B4-BE49-F238E27FC236}">
                    <a16:creationId xmlns:a16="http://schemas.microsoft.com/office/drawing/2014/main" id="{3A80D63C-A046-6B65-C914-004064BE8240}"/>
                  </a:ext>
                </a:extLst>
              </p:cNvPr>
              <p:cNvSpPr>
                <a:spLocks noChangeArrowheads="1"/>
              </p:cNvSpPr>
              <p:nvPr/>
            </p:nvSpPr>
            <p:spPr bwMode="auto">
              <a:xfrm>
                <a:off x="1487" y="1360"/>
                <a:ext cx="17" cy="1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232">
                <a:extLst>
                  <a:ext uri="{FF2B5EF4-FFF2-40B4-BE49-F238E27FC236}">
                    <a16:creationId xmlns:a16="http://schemas.microsoft.com/office/drawing/2014/main" id="{504ACC9E-D602-F3A5-2653-AE0C9CF32811}"/>
                  </a:ext>
                </a:extLst>
              </p:cNvPr>
              <p:cNvSpPr>
                <a:spLocks noChangeArrowheads="1"/>
              </p:cNvSpPr>
              <p:nvPr/>
            </p:nvSpPr>
            <p:spPr bwMode="auto">
              <a:xfrm>
                <a:off x="4028" y="1382"/>
                <a:ext cx="6" cy="272"/>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233">
                <a:extLst>
                  <a:ext uri="{FF2B5EF4-FFF2-40B4-BE49-F238E27FC236}">
                    <a16:creationId xmlns:a16="http://schemas.microsoft.com/office/drawing/2014/main" id="{A1D7A29B-3693-C49A-59A3-A4BADDA161EF}"/>
                  </a:ext>
                </a:extLst>
              </p:cNvPr>
              <p:cNvSpPr>
                <a:spLocks noChangeArrowheads="1"/>
              </p:cNvSpPr>
              <p:nvPr/>
            </p:nvSpPr>
            <p:spPr bwMode="auto">
              <a:xfrm>
                <a:off x="4034" y="1382"/>
                <a:ext cx="5"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234">
                <a:extLst>
                  <a:ext uri="{FF2B5EF4-FFF2-40B4-BE49-F238E27FC236}">
                    <a16:creationId xmlns:a16="http://schemas.microsoft.com/office/drawing/2014/main" id="{56318625-B671-0425-BE7B-017ECA924F26}"/>
                  </a:ext>
                </a:extLst>
              </p:cNvPr>
              <p:cNvSpPr>
                <a:spLocks noChangeArrowheads="1"/>
              </p:cNvSpPr>
              <p:nvPr/>
            </p:nvSpPr>
            <p:spPr bwMode="auto">
              <a:xfrm>
                <a:off x="4039" y="1382"/>
                <a:ext cx="6" cy="27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235">
                <a:extLst>
                  <a:ext uri="{FF2B5EF4-FFF2-40B4-BE49-F238E27FC236}">
                    <a16:creationId xmlns:a16="http://schemas.microsoft.com/office/drawing/2014/main" id="{3C0F3581-C7F9-6A40-ADC5-C1E428A2DF1C}"/>
                  </a:ext>
                </a:extLst>
              </p:cNvPr>
              <p:cNvSpPr>
                <a:spLocks noChangeArrowheads="1"/>
              </p:cNvSpPr>
              <p:nvPr/>
            </p:nvSpPr>
            <p:spPr bwMode="auto">
              <a:xfrm>
                <a:off x="4045" y="1382"/>
                <a:ext cx="5" cy="272"/>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236">
                <a:extLst>
                  <a:ext uri="{FF2B5EF4-FFF2-40B4-BE49-F238E27FC236}">
                    <a16:creationId xmlns:a16="http://schemas.microsoft.com/office/drawing/2014/main" id="{8EDC07AE-1898-57AC-EDC9-A90AA66087D1}"/>
                  </a:ext>
                </a:extLst>
              </p:cNvPr>
              <p:cNvSpPr>
                <a:spLocks noChangeArrowheads="1"/>
              </p:cNvSpPr>
              <p:nvPr/>
            </p:nvSpPr>
            <p:spPr bwMode="auto">
              <a:xfrm>
                <a:off x="4050" y="1382"/>
                <a:ext cx="6" cy="272"/>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237">
                <a:extLst>
                  <a:ext uri="{FF2B5EF4-FFF2-40B4-BE49-F238E27FC236}">
                    <a16:creationId xmlns:a16="http://schemas.microsoft.com/office/drawing/2014/main" id="{3A584743-89B8-C47E-6946-802767A48B3D}"/>
                  </a:ext>
                </a:extLst>
              </p:cNvPr>
              <p:cNvSpPr>
                <a:spLocks noChangeArrowheads="1"/>
              </p:cNvSpPr>
              <p:nvPr/>
            </p:nvSpPr>
            <p:spPr bwMode="auto">
              <a:xfrm>
                <a:off x="4050" y="1632"/>
                <a:ext cx="6"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238">
                <a:extLst>
                  <a:ext uri="{FF2B5EF4-FFF2-40B4-BE49-F238E27FC236}">
                    <a16:creationId xmlns:a16="http://schemas.microsoft.com/office/drawing/2014/main" id="{0E0B40D6-613E-D088-598E-19FFBD855490}"/>
                  </a:ext>
                </a:extLst>
              </p:cNvPr>
              <p:cNvSpPr>
                <a:spLocks noChangeArrowheads="1"/>
              </p:cNvSpPr>
              <p:nvPr/>
            </p:nvSpPr>
            <p:spPr bwMode="auto">
              <a:xfrm>
                <a:off x="4045" y="1637"/>
                <a:ext cx="11"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239">
                <a:extLst>
                  <a:ext uri="{FF2B5EF4-FFF2-40B4-BE49-F238E27FC236}">
                    <a16:creationId xmlns:a16="http://schemas.microsoft.com/office/drawing/2014/main" id="{D2D49524-5C58-F42E-C2A5-898FDAD98F2F}"/>
                  </a:ext>
                </a:extLst>
              </p:cNvPr>
              <p:cNvSpPr>
                <a:spLocks noChangeArrowheads="1"/>
              </p:cNvSpPr>
              <p:nvPr/>
            </p:nvSpPr>
            <p:spPr bwMode="auto">
              <a:xfrm>
                <a:off x="4039" y="1643"/>
                <a:ext cx="17"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240">
                <a:extLst>
                  <a:ext uri="{FF2B5EF4-FFF2-40B4-BE49-F238E27FC236}">
                    <a16:creationId xmlns:a16="http://schemas.microsoft.com/office/drawing/2014/main" id="{D6BBC921-6B2C-E7A9-AD08-725CA30CCF7D}"/>
                  </a:ext>
                </a:extLst>
              </p:cNvPr>
              <p:cNvSpPr>
                <a:spLocks noChangeArrowheads="1"/>
              </p:cNvSpPr>
              <p:nvPr/>
            </p:nvSpPr>
            <p:spPr bwMode="auto">
              <a:xfrm>
                <a:off x="4034" y="1648"/>
                <a:ext cx="22"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Rectangle 241">
                <a:extLst>
                  <a:ext uri="{FF2B5EF4-FFF2-40B4-BE49-F238E27FC236}">
                    <a16:creationId xmlns:a16="http://schemas.microsoft.com/office/drawing/2014/main" id="{D7AA3A6B-4374-EC64-11AB-7598EF220891}"/>
                  </a:ext>
                </a:extLst>
              </p:cNvPr>
              <p:cNvSpPr>
                <a:spLocks noChangeArrowheads="1"/>
              </p:cNvSpPr>
              <p:nvPr/>
            </p:nvSpPr>
            <p:spPr bwMode="auto">
              <a:xfrm>
                <a:off x="4028" y="1654"/>
                <a:ext cx="28"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242">
                <a:extLst>
                  <a:ext uri="{FF2B5EF4-FFF2-40B4-BE49-F238E27FC236}">
                    <a16:creationId xmlns:a16="http://schemas.microsoft.com/office/drawing/2014/main" id="{0ACE33B2-6659-22E4-B6FC-1D6F1FDF9B6B}"/>
                  </a:ext>
                </a:extLst>
              </p:cNvPr>
              <p:cNvSpPr>
                <a:spLocks noChangeArrowheads="1"/>
              </p:cNvSpPr>
              <p:nvPr/>
            </p:nvSpPr>
            <p:spPr bwMode="auto">
              <a:xfrm>
                <a:off x="4034" y="1654"/>
                <a:ext cx="5" cy="377"/>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243">
                <a:extLst>
                  <a:ext uri="{FF2B5EF4-FFF2-40B4-BE49-F238E27FC236}">
                    <a16:creationId xmlns:a16="http://schemas.microsoft.com/office/drawing/2014/main" id="{B616B71E-EFBB-581E-7C66-345EC1736A20}"/>
                  </a:ext>
                </a:extLst>
              </p:cNvPr>
              <p:cNvSpPr>
                <a:spLocks noChangeArrowheads="1"/>
              </p:cNvSpPr>
              <p:nvPr/>
            </p:nvSpPr>
            <p:spPr bwMode="auto">
              <a:xfrm>
                <a:off x="4039" y="1648"/>
                <a:ext cx="6" cy="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244">
                <a:extLst>
                  <a:ext uri="{FF2B5EF4-FFF2-40B4-BE49-F238E27FC236}">
                    <a16:creationId xmlns:a16="http://schemas.microsoft.com/office/drawing/2014/main" id="{44C23CC6-08CA-2B79-6C97-1F31DE09C60A}"/>
                  </a:ext>
                </a:extLst>
              </p:cNvPr>
              <p:cNvSpPr>
                <a:spLocks noChangeArrowheads="1"/>
              </p:cNvSpPr>
              <p:nvPr/>
            </p:nvSpPr>
            <p:spPr bwMode="auto">
              <a:xfrm>
                <a:off x="4045" y="1643"/>
                <a:ext cx="5" cy="38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245">
                <a:extLst>
                  <a:ext uri="{FF2B5EF4-FFF2-40B4-BE49-F238E27FC236}">
                    <a16:creationId xmlns:a16="http://schemas.microsoft.com/office/drawing/2014/main" id="{D51417FC-3F3F-A210-1450-E997E2A9D8ED}"/>
                  </a:ext>
                </a:extLst>
              </p:cNvPr>
              <p:cNvSpPr>
                <a:spLocks noChangeArrowheads="1"/>
              </p:cNvSpPr>
              <p:nvPr/>
            </p:nvSpPr>
            <p:spPr bwMode="auto">
              <a:xfrm>
                <a:off x="4050" y="1637"/>
                <a:ext cx="6" cy="39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246">
                <a:extLst>
                  <a:ext uri="{FF2B5EF4-FFF2-40B4-BE49-F238E27FC236}">
                    <a16:creationId xmlns:a16="http://schemas.microsoft.com/office/drawing/2014/main" id="{4363A36A-3A68-AF13-3568-82FF15A8C004}"/>
                  </a:ext>
                </a:extLst>
              </p:cNvPr>
              <p:cNvSpPr>
                <a:spLocks noChangeArrowheads="1"/>
              </p:cNvSpPr>
              <p:nvPr/>
            </p:nvSpPr>
            <p:spPr bwMode="auto">
              <a:xfrm>
                <a:off x="4056" y="1632"/>
                <a:ext cx="6" cy="399"/>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247">
                <a:extLst>
                  <a:ext uri="{FF2B5EF4-FFF2-40B4-BE49-F238E27FC236}">
                    <a16:creationId xmlns:a16="http://schemas.microsoft.com/office/drawing/2014/main" id="{27DFEAA5-E8AA-1637-9B96-F530EA450788}"/>
                  </a:ext>
                </a:extLst>
              </p:cNvPr>
              <p:cNvSpPr>
                <a:spLocks noChangeArrowheads="1"/>
              </p:cNvSpPr>
              <p:nvPr/>
            </p:nvSpPr>
            <p:spPr bwMode="auto">
              <a:xfrm>
                <a:off x="3253" y="2009"/>
                <a:ext cx="786"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248">
                <a:extLst>
                  <a:ext uri="{FF2B5EF4-FFF2-40B4-BE49-F238E27FC236}">
                    <a16:creationId xmlns:a16="http://schemas.microsoft.com/office/drawing/2014/main" id="{7F4E3405-686C-D692-9159-105FFA9C7224}"/>
                  </a:ext>
                </a:extLst>
              </p:cNvPr>
              <p:cNvSpPr>
                <a:spLocks noChangeArrowheads="1"/>
              </p:cNvSpPr>
              <p:nvPr/>
            </p:nvSpPr>
            <p:spPr bwMode="auto">
              <a:xfrm>
                <a:off x="3253" y="2014"/>
                <a:ext cx="792"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Rectangle 249">
                <a:extLst>
                  <a:ext uri="{FF2B5EF4-FFF2-40B4-BE49-F238E27FC236}">
                    <a16:creationId xmlns:a16="http://schemas.microsoft.com/office/drawing/2014/main" id="{18D578CC-F2C9-4D53-ACBF-7DBFDA69AFD1}"/>
                  </a:ext>
                </a:extLst>
              </p:cNvPr>
              <p:cNvSpPr>
                <a:spLocks noChangeArrowheads="1"/>
              </p:cNvSpPr>
              <p:nvPr/>
            </p:nvSpPr>
            <p:spPr bwMode="auto">
              <a:xfrm>
                <a:off x="3253" y="2020"/>
                <a:ext cx="797"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250">
                <a:extLst>
                  <a:ext uri="{FF2B5EF4-FFF2-40B4-BE49-F238E27FC236}">
                    <a16:creationId xmlns:a16="http://schemas.microsoft.com/office/drawing/2014/main" id="{304FB466-A920-506C-5BB8-157FFCC5844E}"/>
                  </a:ext>
                </a:extLst>
              </p:cNvPr>
              <p:cNvSpPr>
                <a:spLocks noChangeArrowheads="1"/>
              </p:cNvSpPr>
              <p:nvPr/>
            </p:nvSpPr>
            <p:spPr bwMode="auto">
              <a:xfrm>
                <a:off x="3253" y="2025"/>
                <a:ext cx="803"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251">
                <a:extLst>
                  <a:ext uri="{FF2B5EF4-FFF2-40B4-BE49-F238E27FC236}">
                    <a16:creationId xmlns:a16="http://schemas.microsoft.com/office/drawing/2014/main" id="{50E72EB5-8D31-BC61-ACFA-F73BC4A6B287}"/>
                  </a:ext>
                </a:extLst>
              </p:cNvPr>
              <p:cNvSpPr>
                <a:spLocks noChangeArrowheads="1"/>
              </p:cNvSpPr>
              <p:nvPr/>
            </p:nvSpPr>
            <p:spPr bwMode="auto">
              <a:xfrm>
                <a:off x="3253" y="2031"/>
                <a:ext cx="809"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252">
                <a:extLst>
                  <a:ext uri="{FF2B5EF4-FFF2-40B4-BE49-F238E27FC236}">
                    <a16:creationId xmlns:a16="http://schemas.microsoft.com/office/drawing/2014/main" id="{81592B2B-A4EA-DEF5-DF65-97312853AEA9}"/>
                  </a:ext>
                </a:extLst>
              </p:cNvPr>
              <p:cNvSpPr>
                <a:spLocks noChangeArrowheads="1"/>
              </p:cNvSpPr>
              <p:nvPr/>
            </p:nvSpPr>
            <p:spPr bwMode="auto">
              <a:xfrm>
                <a:off x="4034" y="1382"/>
                <a:ext cx="16"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253">
                <a:extLst>
                  <a:ext uri="{FF2B5EF4-FFF2-40B4-BE49-F238E27FC236}">
                    <a16:creationId xmlns:a16="http://schemas.microsoft.com/office/drawing/2014/main" id="{08189BAD-D415-F8F7-7AD2-A8E02C3AAA0F}"/>
                  </a:ext>
                </a:extLst>
              </p:cNvPr>
              <p:cNvSpPr>
                <a:spLocks noChangeArrowheads="1"/>
              </p:cNvSpPr>
              <p:nvPr/>
            </p:nvSpPr>
            <p:spPr bwMode="auto">
              <a:xfrm>
                <a:off x="4034" y="1377"/>
                <a:ext cx="16"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254">
                <a:extLst>
                  <a:ext uri="{FF2B5EF4-FFF2-40B4-BE49-F238E27FC236}">
                    <a16:creationId xmlns:a16="http://schemas.microsoft.com/office/drawing/2014/main" id="{39ADD3E3-E7FA-D9CD-600B-9E37A6DE9C87}"/>
                  </a:ext>
                </a:extLst>
              </p:cNvPr>
              <p:cNvSpPr>
                <a:spLocks noChangeArrowheads="1"/>
              </p:cNvSpPr>
              <p:nvPr/>
            </p:nvSpPr>
            <p:spPr bwMode="auto">
              <a:xfrm>
                <a:off x="3253" y="2014"/>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255">
                <a:extLst>
                  <a:ext uri="{FF2B5EF4-FFF2-40B4-BE49-F238E27FC236}">
                    <a16:creationId xmlns:a16="http://schemas.microsoft.com/office/drawing/2014/main" id="{FC985E89-6469-F5D8-06F7-9284119E5111}"/>
                  </a:ext>
                </a:extLst>
              </p:cNvPr>
              <p:cNvSpPr>
                <a:spLocks noChangeArrowheads="1"/>
              </p:cNvSpPr>
              <p:nvPr/>
            </p:nvSpPr>
            <p:spPr bwMode="auto">
              <a:xfrm>
                <a:off x="3248" y="2014"/>
                <a:ext cx="5"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Oval 256">
                <a:extLst>
                  <a:ext uri="{FF2B5EF4-FFF2-40B4-BE49-F238E27FC236}">
                    <a16:creationId xmlns:a16="http://schemas.microsoft.com/office/drawing/2014/main" id="{13575F3F-EB6E-2B46-DECC-CE059C8D19C7}"/>
                  </a:ext>
                </a:extLst>
              </p:cNvPr>
              <p:cNvSpPr>
                <a:spLocks noChangeArrowheads="1"/>
              </p:cNvSpPr>
              <p:nvPr/>
            </p:nvSpPr>
            <p:spPr bwMode="auto">
              <a:xfrm>
                <a:off x="3165" y="2014"/>
                <a:ext cx="38"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1" name="Oval 257">
                <a:extLst>
                  <a:ext uri="{FF2B5EF4-FFF2-40B4-BE49-F238E27FC236}">
                    <a16:creationId xmlns:a16="http://schemas.microsoft.com/office/drawing/2014/main" id="{2437A9FE-7CCB-4966-D025-6270014BFA45}"/>
                  </a:ext>
                </a:extLst>
              </p:cNvPr>
              <p:cNvSpPr>
                <a:spLocks noChangeArrowheads="1"/>
              </p:cNvSpPr>
              <p:nvPr/>
            </p:nvSpPr>
            <p:spPr bwMode="auto">
              <a:xfrm>
                <a:off x="3165" y="2003"/>
                <a:ext cx="38"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2" name="Oval 258">
                <a:extLst>
                  <a:ext uri="{FF2B5EF4-FFF2-40B4-BE49-F238E27FC236}">
                    <a16:creationId xmlns:a16="http://schemas.microsoft.com/office/drawing/2014/main" id="{2D5F0B30-A37F-6A0D-0B9A-6616EE726844}"/>
                  </a:ext>
                </a:extLst>
              </p:cNvPr>
              <p:cNvSpPr>
                <a:spLocks noChangeArrowheads="1"/>
              </p:cNvSpPr>
              <p:nvPr/>
            </p:nvSpPr>
            <p:spPr bwMode="auto">
              <a:xfrm>
                <a:off x="3203" y="2014"/>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3" name="Oval 259">
                <a:extLst>
                  <a:ext uri="{FF2B5EF4-FFF2-40B4-BE49-F238E27FC236}">
                    <a16:creationId xmlns:a16="http://schemas.microsoft.com/office/drawing/2014/main" id="{CD0C4111-2547-8E20-98EC-5B224D2792F5}"/>
                  </a:ext>
                </a:extLst>
              </p:cNvPr>
              <p:cNvSpPr>
                <a:spLocks noChangeArrowheads="1"/>
              </p:cNvSpPr>
              <p:nvPr/>
            </p:nvSpPr>
            <p:spPr bwMode="auto">
              <a:xfrm>
                <a:off x="3203" y="2003"/>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4" name="Freeform 260">
                <a:extLst>
                  <a:ext uri="{FF2B5EF4-FFF2-40B4-BE49-F238E27FC236}">
                    <a16:creationId xmlns:a16="http://schemas.microsoft.com/office/drawing/2014/main" id="{9FFC0219-90E1-21AB-A305-3F31229ED924}"/>
                  </a:ext>
                </a:extLst>
              </p:cNvPr>
              <p:cNvSpPr>
                <a:spLocks/>
              </p:cNvSpPr>
              <p:nvPr/>
            </p:nvSpPr>
            <p:spPr bwMode="auto">
              <a:xfrm>
                <a:off x="4017" y="1299"/>
                <a:ext cx="45" cy="72"/>
              </a:xfrm>
              <a:custGeom>
                <a:avLst/>
                <a:gdLst>
                  <a:gd name="T0" fmla="*/ 22 w 45"/>
                  <a:gd name="T1" fmla="*/ 0 h 72"/>
                  <a:gd name="T2" fmla="*/ 28 w 45"/>
                  <a:gd name="T3" fmla="*/ 6 h 72"/>
                  <a:gd name="T4" fmla="*/ 28 w 45"/>
                  <a:gd name="T5" fmla="*/ 34 h 72"/>
                  <a:gd name="T6" fmla="*/ 45 w 45"/>
                  <a:gd name="T7" fmla="*/ 50 h 72"/>
                  <a:gd name="T8" fmla="*/ 45 w 45"/>
                  <a:gd name="T9" fmla="*/ 61 h 72"/>
                  <a:gd name="T10" fmla="*/ 33 w 45"/>
                  <a:gd name="T11" fmla="*/ 72 h 72"/>
                  <a:gd name="T12" fmla="*/ 11 w 45"/>
                  <a:gd name="T13" fmla="*/ 72 h 72"/>
                  <a:gd name="T14" fmla="*/ 0 w 45"/>
                  <a:gd name="T15" fmla="*/ 61 h 72"/>
                  <a:gd name="T16" fmla="*/ 0 w 45"/>
                  <a:gd name="T17" fmla="*/ 50 h 72"/>
                  <a:gd name="T18" fmla="*/ 17 w 45"/>
                  <a:gd name="T19" fmla="*/ 34 h 72"/>
                  <a:gd name="T20" fmla="*/ 11 w 45"/>
                  <a:gd name="T21" fmla="*/ 28 h 72"/>
                  <a:gd name="T22" fmla="*/ 17 w 45"/>
                  <a:gd name="T23" fmla="*/ 22 h 72"/>
                  <a:gd name="T24" fmla="*/ 11 w 45"/>
                  <a:gd name="T25" fmla="*/ 11 h 72"/>
                  <a:gd name="T26" fmla="*/ 22 w 45"/>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72">
                    <a:moveTo>
                      <a:pt x="22" y="0"/>
                    </a:moveTo>
                    <a:lnTo>
                      <a:pt x="28" y="6"/>
                    </a:lnTo>
                    <a:lnTo>
                      <a:pt x="28" y="34"/>
                    </a:lnTo>
                    <a:lnTo>
                      <a:pt x="45" y="50"/>
                    </a:lnTo>
                    <a:lnTo>
                      <a:pt x="45" y="61"/>
                    </a:lnTo>
                    <a:lnTo>
                      <a:pt x="33" y="72"/>
                    </a:lnTo>
                    <a:lnTo>
                      <a:pt x="11" y="72"/>
                    </a:lnTo>
                    <a:lnTo>
                      <a:pt x="0" y="61"/>
                    </a:lnTo>
                    <a:lnTo>
                      <a:pt x="0" y="50"/>
                    </a:lnTo>
                    <a:lnTo>
                      <a:pt x="17" y="34"/>
                    </a:lnTo>
                    <a:lnTo>
                      <a:pt x="11" y="28"/>
                    </a:lnTo>
                    <a:lnTo>
                      <a:pt x="17" y="22"/>
                    </a:lnTo>
                    <a:lnTo>
                      <a:pt x="11" y="11"/>
                    </a:lnTo>
                    <a:lnTo>
                      <a:pt x="22" y="0"/>
                    </a:lnTo>
                    <a:close/>
                  </a:path>
                </a:pathLst>
              </a:custGeom>
              <a:solidFill>
                <a:srgbClr val="FFFF00"/>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45" name="Oval 261">
                <a:extLst>
                  <a:ext uri="{FF2B5EF4-FFF2-40B4-BE49-F238E27FC236}">
                    <a16:creationId xmlns:a16="http://schemas.microsoft.com/office/drawing/2014/main" id="{53FFC6FA-63AC-189B-F90C-AB3BC626F09F}"/>
                  </a:ext>
                </a:extLst>
              </p:cNvPr>
              <p:cNvSpPr>
                <a:spLocks noChangeArrowheads="1"/>
              </p:cNvSpPr>
              <p:nvPr/>
            </p:nvSpPr>
            <p:spPr bwMode="auto">
              <a:xfrm>
                <a:off x="4034" y="1349"/>
                <a:ext cx="11" cy="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262">
                <a:extLst>
                  <a:ext uri="{FF2B5EF4-FFF2-40B4-BE49-F238E27FC236}">
                    <a16:creationId xmlns:a16="http://schemas.microsoft.com/office/drawing/2014/main" id="{996A92C4-1C52-140B-DFAC-93DF13CA674E}"/>
                  </a:ext>
                </a:extLst>
              </p:cNvPr>
              <p:cNvSpPr>
                <a:spLocks noChangeArrowheads="1"/>
              </p:cNvSpPr>
              <p:nvPr/>
            </p:nvSpPr>
            <p:spPr bwMode="auto">
              <a:xfrm>
                <a:off x="3131" y="3317"/>
                <a:ext cx="6" cy="57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263">
                <a:extLst>
                  <a:ext uri="{FF2B5EF4-FFF2-40B4-BE49-F238E27FC236}">
                    <a16:creationId xmlns:a16="http://schemas.microsoft.com/office/drawing/2014/main" id="{2253065F-258B-25D6-742F-C1440F06CAEC}"/>
                  </a:ext>
                </a:extLst>
              </p:cNvPr>
              <p:cNvSpPr>
                <a:spLocks noChangeArrowheads="1"/>
              </p:cNvSpPr>
              <p:nvPr/>
            </p:nvSpPr>
            <p:spPr bwMode="auto">
              <a:xfrm>
                <a:off x="2118" y="3887"/>
                <a:ext cx="1013"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264">
                <a:extLst>
                  <a:ext uri="{FF2B5EF4-FFF2-40B4-BE49-F238E27FC236}">
                    <a16:creationId xmlns:a16="http://schemas.microsoft.com/office/drawing/2014/main" id="{1A5ECCC7-7FC4-F401-10F0-C44A518B4B90}"/>
                  </a:ext>
                </a:extLst>
              </p:cNvPr>
              <p:cNvSpPr>
                <a:spLocks noChangeArrowheads="1"/>
              </p:cNvSpPr>
              <p:nvPr/>
            </p:nvSpPr>
            <p:spPr bwMode="auto">
              <a:xfrm>
                <a:off x="2118" y="3317"/>
                <a:ext cx="6" cy="570"/>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Rectangle 265">
                <a:extLst>
                  <a:ext uri="{FF2B5EF4-FFF2-40B4-BE49-F238E27FC236}">
                    <a16:creationId xmlns:a16="http://schemas.microsoft.com/office/drawing/2014/main" id="{E7E49675-8277-6370-B3C7-5F62ACC986FF}"/>
                  </a:ext>
                </a:extLst>
              </p:cNvPr>
              <p:cNvSpPr>
                <a:spLocks noChangeArrowheads="1"/>
              </p:cNvSpPr>
              <p:nvPr/>
            </p:nvSpPr>
            <p:spPr bwMode="auto">
              <a:xfrm>
                <a:off x="2124" y="3317"/>
                <a:ext cx="100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266">
                <a:extLst>
                  <a:ext uri="{FF2B5EF4-FFF2-40B4-BE49-F238E27FC236}">
                    <a16:creationId xmlns:a16="http://schemas.microsoft.com/office/drawing/2014/main" id="{57E05941-F352-00A2-3A67-9E7902CFEE89}"/>
                  </a:ext>
                </a:extLst>
              </p:cNvPr>
              <p:cNvSpPr>
                <a:spLocks noChangeArrowheads="1"/>
              </p:cNvSpPr>
              <p:nvPr/>
            </p:nvSpPr>
            <p:spPr bwMode="auto">
              <a:xfrm>
                <a:off x="3098" y="3322"/>
                <a:ext cx="33" cy="56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267">
                <a:extLst>
                  <a:ext uri="{FF2B5EF4-FFF2-40B4-BE49-F238E27FC236}">
                    <a16:creationId xmlns:a16="http://schemas.microsoft.com/office/drawing/2014/main" id="{3A5009FC-062E-B4CD-AD80-2A41EF0E229C}"/>
                  </a:ext>
                </a:extLst>
              </p:cNvPr>
              <p:cNvSpPr>
                <a:spLocks noChangeArrowheads="1"/>
              </p:cNvSpPr>
              <p:nvPr/>
            </p:nvSpPr>
            <p:spPr bwMode="auto">
              <a:xfrm>
                <a:off x="2124" y="3854"/>
                <a:ext cx="974"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268">
                <a:extLst>
                  <a:ext uri="{FF2B5EF4-FFF2-40B4-BE49-F238E27FC236}">
                    <a16:creationId xmlns:a16="http://schemas.microsoft.com/office/drawing/2014/main" id="{F1DBF4E3-C30A-C338-8B8C-BB70995D5311}"/>
                  </a:ext>
                </a:extLst>
              </p:cNvPr>
              <p:cNvSpPr>
                <a:spLocks noChangeArrowheads="1"/>
              </p:cNvSpPr>
              <p:nvPr/>
            </p:nvSpPr>
            <p:spPr bwMode="auto">
              <a:xfrm>
                <a:off x="2124" y="3322"/>
                <a:ext cx="33" cy="53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269">
                <a:extLst>
                  <a:ext uri="{FF2B5EF4-FFF2-40B4-BE49-F238E27FC236}">
                    <a16:creationId xmlns:a16="http://schemas.microsoft.com/office/drawing/2014/main" id="{F7C663C6-400B-B555-0114-79AB8179014C}"/>
                  </a:ext>
                </a:extLst>
              </p:cNvPr>
              <p:cNvSpPr>
                <a:spLocks noChangeArrowheads="1"/>
              </p:cNvSpPr>
              <p:nvPr/>
            </p:nvSpPr>
            <p:spPr bwMode="auto">
              <a:xfrm>
                <a:off x="2157" y="3322"/>
                <a:ext cx="941"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270">
                <a:extLst>
                  <a:ext uri="{FF2B5EF4-FFF2-40B4-BE49-F238E27FC236}">
                    <a16:creationId xmlns:a16="http://schemas.microsoft.com/office/drawing/2014/main" id="{E8CBC7FD-829F-7431-48A4-417252BD122B}"/>
                  </a:ext>
                </a:extLst>
              </p:cNvPr>
              <p:cNvSpPr>
                <a:spLocks noChangeArrowheads="1"/>
              </p:cNvSpPr>
              <p:nvPr/>
            </p:nvSpPr>
            <p:spPr bwMode="auto">
              <a:xfrm>
                <a:off x="2168" y="3355"/>
                <a:ext cx="537"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GV_DUOC_KT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56" name="Rectangle 271">
                <a:extLst>
                  <a:ext uri="{FF2B5EF4-FFF2-40B4-BE49-F238E27FC236}">
                    <a16:creationId xmlns:a16="http://schemas.microsoft.com/office/drawing/2014/main" id="{EA27C463-CB98-9A4F-A8EF-11B198F8D50E}"/>
                  </a:ext>
                </a:extLst>
              </p:cNvPr>
              <p:cNvSpPr>
                <a:spLocks noChangeArrowheads="1"/>
              </p:cNvSpPr>
              <p:nvPr/>
            </p:nvSpPr>
            <p:spPr bwMode="auto">
              <a:xfrm>
                <a:off x="3098" y="3450"/>
                <a:ext cx="6" cy="410"/>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Rectangle 272">
                <a:extLst>
                  <a:ext uri="{FF2B5EF4-FFF2-40B4-BE49-F238E27FC236}">
                    <a16:creationId xmlns:a16="http://schemas.microsoft.com/office/drawing/2014/main" id="{28224199-BA1D-4B30-FEEF-49EAC922FCB3}"/>
                  </a:ext>
                </a:extLst>
              </p:cNvPr>
              <p:cNvSpPr>
                <a:spLocks noChangeArrowheads="1"/>
              </p:cNvSpPr>
              <p:nvPr/>
            </p:nvSpPr>
            <p:spPr bwMode="auto">
              <a:xfrm>
                <a:off x="2151" y="3854"/>
                <a:ext cx="947"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273">
                <a:extLst>
                  <a:ext uri="{FF2B5EF4-FFF2-40B4-BE49-F238E27FC236}">
                    <a16:creationId xmlns:a16="http://schemas.microsoft.com/office/drawing/2014/main" id="{EA455119-E298-5392-6A7B-98922D63DF18}"/>
                  </a:ext>
                </a:extLst>
              </p:cNvPr>
              <p:cNvSpPr>
                <a:spLocks noChangeArrowheads="1"/>
              </p:cNvSpPr>
              <p:nvPr/>
            </p:nvSpPr>
            <p:spPr bwMode="auto">
              <a:xfrm>
                <a:off x="2151" y="3450"/>
                <a:ext cx="6" cy="40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274">
                <a:extLst>
                  <a:ext uri="{FF2B5EF4-FFF2-40B4-BE49-F238E27FC236}">
                    <a16:creationId xmlns:a16="http://schemas.microsoft.com/office/drawing/2014/main" id="{E0C57E90-3081-61FF-4EAA-57DC73BAAFAD}"/>
                  </a:ext>
                </a:extLst>
              </p:cNvPr>
              <p:cNvSpPr>
                <a:spLocks noChangeArrowheads="1"/>
              </p:cNvSpPr>
              <p:nvPr/>
            </p:nvSpPr>
            <p:spPr bwMode="auto">
              <a:xfrm>
                <a:off x="2157" y="3450"/>
                <a:ext cx="941"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275">
                <a:extLst>
                  <a:ext uri="{FF2B5EF4-FFF2-40B4-BE49-F238E27FC236}">
                    <a16:creationId xmlns:a16="http://schemas.microsoft.com/office/drawing/2014/main" id="{8A20B469-F475-EE4A-BD00-AFC291F0673E}"/>
                  </a:ext>
                </a:extLst>
              </p:cNvPr>
              <p:cNvSpPr>
                <a:spLocks noChangeArrowheads="1"/>
              </p:cNvSpPr>
              <p:nvPr/>
            </p:nvSpPr>
            <p:spPr bwMode="auto">
              <a:xfrm>
                <a:off x="2157" y="3450"/>
                <a:ext cx="941"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276">
                <a:extLst>
                  <a:ext uri="{FF2B5EF4-FFF2-40B4-BE49-F238E27FC236}">
                    <a16:creationId xmlns:a16="http://schemas.microsoft.com/office/drawing/2014/main" id="{D439E6E5-A82D-8ADE-9C3F-3F1F384F9469}"/>
                  </a:ext>
                </a:extLst>
              </p:cNvPr>
              <p:cNvSpPr>
                <a:spLocks noChangeArrowheads="1"/>
              </p:cNvSpPr>
              <p:nvPr/>
            </p:nvSpPr>
            <p:spPr bwMode="auto">
              <a:xfrm>
                <a:off x="2157" y="3450"/>
                <a:ext cx="941"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277">
                <a:extLst>
                  <a:ext uri="{FF2B5EF4-FFF2-40B4-BE49-F238E27FC236}">
                    <a16:creationId xmlns:a16="http://schemas.microsoft.com/office/drawing/2014/main" id="{973F1817-6A50-BC77-E86A-AD19D9E7D606}"/>
                  </a:ext>
                </a:extLst>
              </p:cNvPr>
              <p:cNvSpPr>
                <a:spLocks noChangeArrowheads="1"/>
              </p:cNvSpPr>
              <p:nvPr/>
            </p:nvSpPr>
            <p:spPr bwMode="auto">
              <a:xfrm>
                <a:off x="2162" y="3455"/>
                <a:ext cx="95"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374" name="Picture 278">
                <a:extLst>
                  <a:ext uri="{FF2B5EF4-FFF2-40B4-BE49-F238E27FC236}">
                    <a16:creationId xmlns:a16="http://schemas.microsoft.com/office/drawing/2014/main" id="{BA191870-8989-C627-1F4F-F75627D5F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 y="3472"/>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65" name="Rectangle 279">
                <a:extLst>
                  <a:ext uri="{FF2B5EF4-FFF2-40B4-BE49-F238E27FC236}">
                    <a16:creationId xmlns:a16="http://schemas.microsoft.com/office/drawing/2014/main" id="{96719123-2BCD-7BDE-66E7-435A92B5395B}"/>
                  </a:ext>
                </a:extLst>
              </p:cNvPr>
              <p:cNvSpPr>
                <a:spLocks noChangeArrowheads="1"/>
              </p:cNvSpPr>
              <p:nvPr/>
            </p:nvSpPr>
            <p:spPr bwMode="auto">
              <a:xfrm>
                <a:off x="2262" y="3450"/>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280">
                <a:extLst>
                  <a:ext uri="{FF2B5EF4-FFF2-40B4-BE49-F238E27FC236}">
                    <a16:creationId xmlns:a16="http://schemas.microsoft.com/office/drawing/2014/main" id="{10FE8C08-D004-7AC0-230B-932198B560C8}"/>
                  </a:ext>
                </a:extLst>
              </p:cNvPr>
              <p:cNvSpPr>
                <a:spLocks noChangeArrowheads="1"/>
              </p:cNvSpPr>
              <p:nvPr/>
            </p:nvSpPr>
            <p:spPr bwMode="auto">
              <a:xfrm>
                <a:off x="2295" y="3466"/>
                <a:ext cx="19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Ma_GV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67" name="Rectangle 281">
                <a:extLst>
                  <a:ext uri="{FF2B5EF4-FFF2-40B4-BE49-F238E27FC236}">
                    <a16:creationId xmlns:a16="http://schemas.microsoft.com/office/drawing/2014/main" id="{8850C1E4-31B6-D23D-D2AC-A625DC3FFB64}"/>
                  </a:ext>
                </a:extLst>
              </p:cNvPr>
              <p:cNvSpPr>
                <a:spLocks noChangeArrowheads="1"/>
              </p:cNvSpPr>
              <p:nvPr/>
            </p:nvSpPr>
            <p:spPr bwMode="auto">
              <a:xfrm>
                <a:off x="2162" y="3557"/>
                <a:ext cx="95"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378" name="Picture 282">
                <a:extLst>
                  <a:ext uri="{FF2B5EF4-FFF2-40B4-BE49-F238E27FC236}">
                    <a16:creationId xmlns:a16="http://schemas.microsoft.com/office/drawing/2014/main" id="{35923B5A-2756-4F94-785D-DC870554D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 y="3571"/>
                <a:ext cx="7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68" name="Rectangle 283">
                <a:extLst>
                  <a:ext uri="{FF2B5EF4-FFF2-40B4-BE49-F238E27FC236}">
                    <a16:creationId xmlns:a16="http://schemas.microsoft.com/office/drawing/2014/main" id="{248BD833-B9B9-9412-95E5-DE01902D5B21}"/>
                  </a:ext>
                </a:extLst>
              </p:cNvPr>
              <p:cNvSpPr>
                <a:spLocks noChangeArrowheads="1"/>
              </p:cNvSpPr>
              <p:nvPr/>
            </p:nvSpPr>
            <p:spPr bwMode="auto">
              <a:xfrm>
                <a:off x="2262" y="3551"/>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284">
                <a:extLst>
                  <a:ext uri="{FF2B5EF4-FFF2-40B4-BE49-F238E27FC236}">
                    <a16:creationId xmlns:a16="http://schemas.microsoft.com/office/drawing/2014/main" id="{04B99738-55DC-16BE-D623-3C5C37DADA06}"/>
                  </a:ext>
                </a:extLst>
              </p:cNvPr>
              <p:cNvSpPr>
                <a:spLocks noChangeArrowheads="1"/>
              </p:cNvSpPr>
              <p:nvPr/>
            </p:nvSpPr>
            <p:spPr bwMode="auto">
              <a:xfrm>
                <a:off x="2295" y="3568"/>
                <a:ext cx="19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70" name="Rectangle 285">
                <a:extLst>
                  <a:ext uri="{FF2B5EF4-FFF2-40B4-BE49-F238E27FC236}">
                    <a16:creationId xmlns:a16="http://schemas.microsoft.com/office/drawing/2014/main" id="{6C1D7910-641F-787C-7427-35119CB8FF2F}"/>
                  </a:ext>
                </a:extLst>
              </p:cNvPr>
              <p:cNvSpPr>
                <a:spLocks noChangeArrowheads="1"/>
              </p:cNvSpPr>
              <p:nvPr/>
            </p:nvSpPr>
            <p:spPr bwMode="auto">
              <a:xfrm>
                <a:off x="2162" y="3658"/>
                <a:ext cx="95"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286">
                <a:extLst>
                  <a:ext uri="{FF2B5EF4-FFF2-40B4-BE49-F238E27FC236}">
                    <a16:creationId xmlns:a16="http://schemas.microsoft.com/office/drawing/2014/main" id="{4D5D6B24-48F7-76E0-4C51-9384CF637C97}"/>
                  </a:ext>
                </a:extLst>
              </p:cNvPr>
              <p:cNvSpPr>
                <a:spLocks noChangeArrowheads="1"/>
              </p:cNvSpPr>
              <p:nvPr/>
            </p:nvSpPr>
            <p:spPr bwMode="auto">
              <a:xfrm>
                <a:off x="2262" y="3652"/>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287">
                <a:extLst>
                  <a:ext uri="{FF2B5EF4-FFF2-40B4-BE49-F238E27FC236}">
                    <a16:creationId xmlns:a16="http://schemas.microsoft.com/office/drawing/2014/main" id="{62FD4992-D9D0-84D8-4A98-2CAB15EEA6D3}"/>
                  </a:ext>
                </a:extLst>
              </p:cNvPr>
              <p:cNvSpPr>
                <a:spLocks noChangeArrowheads="1"/>
              </p:cNvSpPr>
              <p:nvPr/>
            </p:nvSpPr>
            <p:spPr bwMode="auto">
              <a:xfrm>
                <a:off x="2295" y="3669"/>
                <a:ext cx="13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Nam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53" name="Line 288">
                <a:extLst>
                  <a:ext uri="{FF2B5EF4-FFF2-40B4-BE49-F238E27FC236}">
                    <a16:creationId xmlns:a16="http://schemas.microsoft.com/office/drawing/2014/main" id="{317CF23A-39A6-970F-64F9-989A644D9067}"/>
                  </a:ext>
                </a:extLst>
              </p:cNvPr>
              <p:cNvSpPr>
                <a:spLocks noChangeShapeType="1"/>
              </p:cNvSpPr>
              <p:nvPr/>
            </p:nvSpPr>
            <p:spPr bwMode="auto">
              <a:xfrm>
                <a:off x="2157" y="3450"/>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4" name="Line 289">
                <a:extLst>
                  <a:ext uri="{FF2B5EF4-FFF2-40B4-BE49-F238E27FC236}">
                    <a16:creationId xmlns:a16="http://schemas.microsoft.com/office/drawing/2014/main" id="{7CF0E0F2-3A38-6AE4-6EA3-841D54E13AE8}"/>
                  </a:ext>
                </a:extLst>
              </p:cNvPr>
              <p:cNvSpPr>
                <a:spLocks noChangeShapeType="1"/>
              </p:cNvSpPr>
              <p:nvPr/>
            </p:nvSpPr>
            <p:spPr bwMode="auto">
              <a:xfrm>
                <a:off x="2157" y="3551"/>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5" name="Line 290">
                <a:extLst>
                  <a:ext uri="{FF2B5EF4-FFF2-40B4-BE49-F238E27FC236}">
                    <a16:creationId xmlns:a16="http://schemas.microsoft.com/office/drawing/2014/main" id="{314ADA77-122C-8C06-AC46-F0B6A6B1C2F8}"/>
                  </a:ext>
                </a:extLst>
              </p:cNvPr>
              <p:cNvSpPr>
                <a:spLocks noChangeShapeType="1"/>
              </p:cNvSpPr>
              <p:nvPr/>
            </p:nvSpPr>
            <p:spPr bwMode="auto">
              <a:xfrm>
                <a:off x="2157" y="3652"/>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6" name="Line 291">
                <a:extLst>
                  <a:ext uri="{FF2B5EF4-FFF2-40B4-BE49-F238E27FC236}">
                    <a16:creationId xmlns:a16="http://schemas.microsoft.com/office/drawing/2014/main" id="{81351CB6-96DD-648A-BA11-80FFC84D6285}"/>
                  </a:ext>
                </a:extLst>
              </p:cNvPr>
              <p:cNvSpPr>
                <a:spLocks noChangeShapeType="1"/>
              </p:cNvSpPr>
              <p:nvPr/>
            </p:nvSpPr>
            <p:spPr bwMode="auto">
              <a:xfrm>
                <a:off x="2157" y="3753"/>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7" name="Line 292">
                <a:extLst>
                  <a:ext uri="{FF2B5EF4-FFF2-40B4-BE49-F238E27FC236}">
                    <a16:creationId xmlns:a16="http://schemas.microsoft.com/office/drawing/2014/main" id="{1C6D9B7E-32BC-B4AF-2E7D-E5CDE0C38BF3}"/>
                  </a:ext>
                </a:extLst>
              </p:cNvPr>
              <p:cNvSpPr>
                <a:spLocks noChangeShapeType="1"/>
              </p:cNvSpPr>
              <p:nvPr/>
            </p:nvSpPr>
            <p:spPr bwMode="auto">
              <a:xfrm>
                <a:off x="2157" y="3450"/>
                <a:ext cx="0" cy="2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8" name="Line 293">
                <a:extLst>
                  <a:ext uri="{FF2B5EF4-FFF2-40B4-BE49-F238E27FC236}">
                    <a16:creationId xmlns:a16="http://schemas.microsoft.com/office/drawing/2014/main" id="{46E337D0-D758-D259-9592-5F3DC4B41E75}"/>
                  </a:ext>
                </a:extLst>
              </p:cNvPr>
              <p:cNvSpPr>
                <a:spLocks noChangeShapeType="1"/>
              </p:cNvSpPr>
              <p:nvPr/>
            </p:nvSpPr>
            <p:spPr bwMode="auto">
              <a:xfrm>
                <a:off x="2257" y="3450"/>
                <a:ext cx="0" cy="2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9" name="Line 294">
                <a:extLst>
                  <a:ext uri="{FF2B5EF4-FFF2-40B4-BE49-F238E27FC236}">
                    <a16:creationId xmlns:a16="http://schemas.microsoft.com/office/drawing/2014/main" id="{F5085C90-BFD8-D163-436B-48618F684473}"/>
                  </a:ext>
                </a:extLst>
              </p:cNvPr>
              <p:cNvSpPr>
                <a:spLocks noChangeShapeType="1"/>
              </p:cNvSpPr>
              <p:nvPr/>
            </p:nvSpPr>
            <p:spPr bwMode="auto">
              <a:xfrm>
                <a:off x="3087" y="3450"/>
                <a:ext cx="0" cy="2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295">
                <a:extLst>
                  <a:ext uri="{FF2B5EF4-FFF2-40B4-BE49-F238E27FC236}">
                    <a16:creationId xmlns:a16="http://schemas.microsoft.com/office/drawing/2014/main" id="{C9310EDA-6813-E158-CD38-59990B620B31}"/>
                  </a:ext>
                </a:extLst>
              </p:cNvPr>
              <p:cNvSpPr>
                <a:spLocks noChangeArrowheads="1"/>
              </p:cNvSpPr>
              <p:nvPr/>
            </p:nvSpPr>
            <p:spPr bwMode="auto">
              <a:xfrm>
                <a:off x="1520" y="1582"/>
                <a:ext cx="211"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296">
                <a:extLst>
                  <a:ext uri="{FF2B5EF4-FFF2-40B4-BE49-F238E27FC236}">
                    <a16:creationId xmlns:a16="http://schemas.microsoft.com/office/drawing/2014/main" id="{E134577F-70F2-7B7B-18CB-9D27BF971901}"/>
                  </a:ext>
                </a:extLst>
              </p:cNvPr>
              <p:cNvSpPr>
                <a:spLocks noChangeArrowheads="1"/>
              </p:cNvSpPr>
              <p:nvPr/>
            </p:nvSpPr>
            <p:spPr bwMode="auto">
              <a:xfrm>
                <a:off x="1520" y="1587"/>
                <a:ext cx="211"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297">
                <a:extLst>
                  <a:ext uri="{FF2B5EF4-FFF2-40B4-BE49-F238E27FC236}">
                    <a16:creationId xmlns:a16="http://schemas.microsoft.com/office/drawing/2014/main" id="{2A8D5528-ECBC-680F-D473-1C7ED5FD9108}"/>
                  </a:ext>
                </a:extLst>
              </p:cNvPr>
              <p:cNvSpPr>
                <a:spLocks noChangeArrowheads="1"/>
              </p:cNvSpPr>
              <p:nvPr/>
            </p:nvSpPr>
            <p:spPr bwMode="auto">
              <a:xfrm>
                <a:off x="1520" y="1593"/>
                <a:ext cx="211" cy="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298">
                <a:extLst>
                  <a:ext uri="{FF2B5EF4-FFF2-40B4-BE49-F238E27FC236}">
                    <a16:creationId xmlns:a16="http://schemas.microsoft.com/office/drawing/2014/main" id="{8230334B-AF3E-1EC4-267B-E331EC1E0669}"/>
                  </a:ext>
                </a:extLst>
              </p:cNvPr>
              <p:cNvSpPr>
                <a:spLocks noChangeArrowheads="1"/>
              </p:cNvSpPr>
              <p:nvPr/>
            </p:nvSpPr>
            <p:spPr bwMode="auto">
              <a:xfrm>
                <a:off x="1520" y="1599"/>
                <a:ext cx="211"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299">
                <a:extLst>
                  <a:ext uri="{FF2B5EF4-FFF2-40B4-BE49-F238E27FC236}">
                    <a16:creationId xmlns:a16="http://schemas.microsoft.com/office/drawing/2014/main" id="{4E8E934F-FBD1-9227-CBBB-DB1473663B8B}"/>
                  </a:ext>
                </a:extLst>
              </p:cNvPr>
              <p:cNvSpPr>
                <a:spLocks noChangeArrowheads="1"/>
              </p:cNvSpPr>
              <p:nvPr/>
            </p:nvSpPr>
            <p:spPr bwMode="auto">
              <a:xfrm>
                <a:off x="1520" y="1604"/>
                <a:ext cx="211"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Rectangle 300">
                <a:extLst>
                  <a:ext uri="{FF2B5EF4-FFF2-40B4-BE49-F238E27FC236}">
                    <a16:creationId xmlns:a16="http://schemas.microsoft.com/office/drawing/2014/main" id="{DA801A6E-29E8-606F-06A3-470828B52FE5}"/>
                  </a:ext>
                </a:extLst>
              </p:cNvPr>
              <p:cNvSpPr>
                <a:spLocks noChangeArrowheads="1"/>
              </p:cNvSpPr>
              <p:nvPr/>
            </p:nvSpPr>
            <p:spPr bwMode="auto">
              <a:xfrm>
                <a:off x="1709" y="1604"/>
                <a:ext cx="5" cy="189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301">
                <a:extLst>
                  <a:ext uri="{FF2B5EF4-FFF2-40B4-BE49-F238E27FC236}">
                    <a16:creationId xmlns:a16="http://schemas.microsoft.com/office/drawing/2014/main" id="{45335E69-310A-6B77-E0AE-0EAE7D2BABD3}"/>
                  </a:ext>
                </a:extLst>
              </p:cNvPr>
              <p:cNvSpPr>
                <a:spLocks noChangeArrowheads="1"/>
              </p:cNvSpPr>
              <p:nvPr/>
            </p:nvSpPr>
            <p:spPr bwMode="auto">
              <a:xfrm>
                <a:off x="1714" y="1599"/>
                <a:ext cx="6" cy="1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302">
                <a:extLst>
                  <a:ext uri="{FF2B5EF4-FFF2-40B4-BE49-F238E27FC236}">
                    <a16:creationId xmlns:a16="http://schemas.microsoft.com/office/drawing/2014/main" id="{F22CBDB0-792A-4204-E652-7BDBAA4D3E5D}"/>
                  </a:ext>
                </a:extLst>
              </p:cNvPr>
              <p:cNvSpPr>
                <a:spLocks noChangeArrowheads="1"/>
              </p:cNvSpPr>
              <p:nvPr/>
            </p:nvSpPr>
            <p:spPr bwMode="auto">
              <a:xfrm>
                <a:off x="1720" y="1593"/>
                <a:ext cx="5" cy="190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303">
                <a:extLst>
                  <a:ext uri="{FF2B5EF4-FFF2-40B4-BE49-F238E27FC236}">
                    <a16:creationId xmlns:a16="http://schemas.microsoft.com/office/drawing/2014/main" id="{C19AE627-D25A-3C36-85A1-3C17F159F419}"/>
                  </a:ext>
                </a:extLst>
              </p:cNvPr>
              <p:cNvSpPr>
                <a:spLocks noChangeArrowheads="1"/>
              </p:cNvSpPr>
              <p:nvPr/>
            </p:nvSpPr>
            <p:spPr bwMode="auto">
              <a:xfrm>
                <a:off x="1725" y="1587"/>
                <a:ext cx="6" cy="1912"/>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304">
                <a:extLst>
                  <a:ext uri="{FF2B5EF4-FFF2-40B4-BE49-F238E27FC236}">
                    <a16:creationId xmlns:a16="http://schemas.microsoft.com/office/drawing/2014/main" id="{76B898C1-580A-3D5A-C7C9-1CB916EC5809}"/>
                  </a:ext>
                </a:extLst>
              </p:cNvPr>
              <p:cNvSpPr>
                <a:spLocks noChangeArrowheads="1"/>
              </p:cNvSpPr>
              <p:nvPr/>
            </p:nvSpPr>
            <p:spPr bwMode="auto">
              <a:xfrm>
                <a:off x="1731" y="1582"/>
                <a:ext cx="5" cy="19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305">
                <a:extLst>
                  <a:ext uri="{FF2B5EF4-FFF2-40B4-BE49-F238E27FC236}">
                    <a16:creationId xmlns:a16="http://schemas.microsoft.com/office/drawing/2014/main" id="{E9CAD790-E174-FA2E-B140-F10C12E70348}"/>
                  </a:ext>
                </a:extLst>
              </p:cNvPr>
              <p:cNvSpPr>
                <a:spLocks noChangeArrowheads="1"/>
              </p:cNvSpPr>
              <p:nvPr/>
            </p:nvSpPr>
            <p:spPr bwMode="auto">
              <a:xfrm>
                <a:off x="1731" y="3477"/>
                <a:ext cx="304"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306">
                <a:extLst>
                  <a:ext uri="{FF2B5EF4-FFF2-40B4-BE49-F238E27FC236}">
                    <a16:creationId xmlns:a16="http://schemas.microsoft.com/office/drawing/2014/main" id="{ED871132-A1C4-62BF-977C-CCE7F04AC83B}"/>
                  </a:ext>
                </a:extLst>
              </p:cNvPr>
              <p:cNvSpPr>
                <a:spLocks noChangeArrowheads="1"/>
              </p:cNvSpPr>
              <p:nvPr/>
            </p:nvSpPr>
            <p:spPr bwMode="auto">
              <a:xfrm>
                <a:off x="1725" y="3483"/>
                <a:ext cx="310"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307">
                <a:extLst>
                  <a:ext uri="{FF2B5EF4-FFF2-40B4-BE49-F238E27FC236}">
                    <a16:creationId xmlns:a16="http://schemas.microsoft.com/office/drawing/2014/main" id="{805B9110-5F1C-BA56-0BF6-566AFFA8F203}"/>
                  </a:ext>
                </a:extLst>
              </p:cNvPr>
              <p:cNvSpPr>
                <a:spLocks noChangeArrowheads="1"/>
              </p:cNvSpPr>
              <p:nvPr/>
            </p:nvSpPr>
            <p:spPr bwMode="auto">
              <a:xfrm>
                <a:off x="1720" y="3488"/>
                <a:ext cx="315" cy="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Rectangle 308">
                <a:extLst>
                  <a:ext uri="{FF2B5EF4-FFF2-40B4-BE49-F238E27FC236}">
                    <a16:creationId xmlns:a16="http://schemas.microsoft.com/office/drawing/2014/main" id="{9511FAA2-4D9A-E556-D1EB-7848FB498040}"/>
                  </a:ext>
                </a:extLst>
              </p:cNvPr>
              <p:cNvSpPr>
                <a:spLocks noChangeArrowheads="1"/>
              </p:cNvSpPr>
              <p:nvPr/>
            </p:nvSpPr>
            <p:spPr bwMode="auto">
              <a:xfrm>
                <a:off x="1714" y="3494"/>
                <a:ext cx="321"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309">
                <a:extLst>
                  <a:ext uri="{FF2B5EF4-FFF2-40B4-BE49-F238E27FC236}">
                    <a16:creationId xmlns:a16="http://schemas.microsoft.com/office/drawing/2014/main" id="{F3587BCA-9C0D-3802-66B5-9EE43F289ACB}"/>
                  </a:ext>
                </a:extLst>
              </p:cNvPr>
              <p:cNvSpPr>
                <a:spLocks noChangeArrowheads="1"/>
              </p:cNvSpPr>
              <p:nvPr/>
            </p:nvSpPr>
            <p:spPr bwMode="auto">
              <a:xfrm>
                <a:off x="1709" y="3499"/>
                <a:ext cx="326"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310">
                <a:extLst>
                  <a:ext uri="{FF2B5EF4-FFF2-40B4-BE49-F238E27FC236}">
                    <a16:creationId xmlns:a16="http://schemas.microsoft.com/office/drawing/2014/main" id="{F0D604BC-D2F1-7B37-9914-CF397332F7FD}"/>
                  </a:ext>
                </a:extLst>
              </p:cNvPr>
              <p:cNvSpPr>
                <a:spLocks noChangeArrowheads="1"/>
              </p:cNvSpPr>
              <p:nvPr/>
            </p:nvSpPr>
            <p:spPr bwMode="auto">
              <a:xfrm>
                <a:off x="1520" y="1587"/>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311">
                <a:extLst>
                  <a:ext uri="{FF2B5EF4-FFF2-40B4-BE49-F238E27FC236}">
                    <a16:creationId xmlns:a16="http://schemas.microsoft.com/office/drawing/2014/main" id="{4D475B16-ED52-295F-77C5-52E155126F8D}"/>
                  </a:ext>
                </a:extLst>
              </p:cNvPr>
              <p:cNvSpPr>
                <a:spLocks noChangeArrowheads="1"/>
              </p:cNvSpPr>
              <p:nvPr/>
            </p:nvSpPr>
            <p:spPr bwMode="auto">
              <a:xfrm>
                <a:off x="1515" y="1587"/>
                <a:ext cx="5"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312">
                <a:extLst>
                  <a:ext uri="{FF2B5EF4-FFF2-40B4-BE49-F238E27FC236}">
                    <a16:creationId xmlns:a16="http://schemas.microsoft.com/office/drawing/2014/main" id="{2849D28C-58F4-009E-8514-CEFA32599B4A}"/>
                  </a:ext>
                </a:extLst>
              </p:cNvPr>
              <p:cNvSpPr>
                <a:spLocks noChangeArrowheads="1"/>
              </p:cNvSpPr>
              <p:nvPr/>
            </p:nvSpPr>
            <p:spPr bwMode="auto">
              <a:xfrm>
                <a:off x="2030" y="3483"/>
                <a:ext cx="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313">
                <a:extLst>
                  <a:ext uri="{FF2B5EF4-FFF2-40B4-BE49-F238E27FC236}">
                    <a16:creationId xmlns:a16="http://schemas.microsoft.com/office/drawing/2014/main" id="{8CD3209D-B6B9-8258-D949-A0AEC5DDD186}"/>
                  </a:ext>
                </a:extLst>
              </p:cNvPr>
              <p:cNvSpPr>
                <a:spLocks noChangeArrowheads="1"/>
              </p:cNvSpPr>
              <p:nvPr/>
            </p:nvSpPr>
            <p:spPr bwMode="auto">
              <a:xfrm>
                <a:off x="2035" y="3483"/>
                <a:ext cx="6" cy="1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Oval 314">
                <a:extLst>
                  <a:ext uri="{FF2B5EF4-FFF2-40B4-BE49-F238E27FC236}">
                    <a16:creationId xmlns:a16="http://schemas.microsoft.com/office/drawing/2014/main" id="{1EC29D49-3290-AF51-1C33-3CE560EF6D8F}"/>
                  </a:ext>
                </a:extLst>
              </p:cNvPr>
              <p:cNvSpPr>
                <a:spLocks noChangeArrowheads="1"/>
              </p:cNvSpPr>
              <p:nvPr/>
            </p:nvSpPr>
            <p:spPr bwMode="auto">
              <a:xfrm>
                <a:off x="2079" y="3483"/>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2" name="Oval 315">
                <a:extLst>
                  <a:ext uri="{FF2B5EF4-FFF2-40B4-BE49-F238E27FC236}">
                    <a16:creationId xmlns:a16="http://schemas.microsoft.com/office/drawing/2014/main" id="{93521CA7-2F75-4E53-0BAD-BEB93E7B1122}"/>
                  </a:ext>
                </a:extLst>
              </p:cNvPr>
              <p:cNvSpPr>
                <a:spLocks noChangeArrowheads="1"/>
              </p:cNvSpPr>
              <p:nvPr/>
            </p:nvSpPr>
            <p:spPr bwMode="auto">
              <a:xfrm>
                <a:off x="2079" y="3472"/>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3" name="Oval 316">
                <a:extLst>
                  <a:ext uri="{FF2B5EF4-FFF2-40B4-BE49-F238E27FC236}">
                    <a16:creationId xmlns:a16="http://schemas.microsoft.com/office/drawing/2014/main" id="{73EBAE7D-668B-BD48-E353-B968F375AEBB}"/>
                  </a:ext>
                </a:extLst>
              </p:cNvPr>
              <p:cNvSpPr>
                <a:spLocks noChangeArrowheads="1"/>
              </p:cNvSpPr>
              <p:nvPr/>
            </p:nvSpPr>
            <p:spPr bwMode="auto">
              <a:xfrm>
                <a:off x="2041" y="3483"/>
                <a:ext cx="38"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4" name="Oval 317">
                <a:extLst>
                  <a:ext uri="{FF2B5EF4-FFF2-40B4-BE49-F238E27FC236}">
                    <a16:creationId xmlns:a16="http://schemas.microsoft.com/office/drawing/2014/main" id="{FAFFEE31-080A-21E9-54B8-3624403DA546}"/>
                  </a:ext>
                </a:extLst>
              </p:cNvPr>
              <p:cNvSpPr>
                <a:spLocks noChangeArrowheads="1"/>
              </p:cNvSpPr>
              <p:nvPr/>
            </p:nvSpPr>
            <p:spPr bwMode="auto">
              <a:xfrm>
                <a:off x="2041" y="3472"/>
                <a:ext cx="38"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5" name="Freeform 318">
                <a:extLst>
                  <a:ext uri="{FF2B5EF4-FFF2-40B4-BE49-F238E27FC236}">
                    <a16:creationId xmlns:a16="http://schemas.microsoft.com/office/drawing/2014/main" id="{BCCF9EEC-C4DB-08A8-88B0-24342FBDF220}"/>
                  </a:ext>
                </a:extLst>
              </p:cNvPr>
              <p:cNvSpPr>
                <a:spLocks/>
              </p:cNvSpPr>
              <p:nvPr/>
            </p:nvSpPr>
            <p:spPr bwMode="auto">
              <a:xfrm>
                <a:off x="1437" y="1571"/>
                <a:ext cx="72" cy="44"/>
              </a:xfrm>
              <a:custGeom>
                <a:avLst/>
                <a:gdLst>
                  <a:gd name="T0" fmla="*/ 0 w 72"/>
                  <a:gd name="T1" fmla="*/ 22 h 44"/>
                  <a:gd name="T2" fmla="*/ 6 w 72"/>
                  <a:gd name="T3" fmla="*/ 16 h 44"/>
                  <a:gd name="T4" fmla="*/ 33 w 72"/>
                  <a:gd name="T5" fmla="*/ 16 h 44"/>
                  <a:gd name="T6" fmla="*/ 50 w 72"/>
                  <a:gd name="T7" fmla="*/ 0 h 44"/>
                  <a:gd name="T8" fmla="*/ 61 w 72"/>
                  <a:gd name="T9" fmla="*/ 0 h 44"/>
                  <a:gd name="T10" fmla="*/ 72 w 72"/>
                  <a:gd name="T11" fmla="*/ 11 h 44"/>
                  <a:gd name="T12" fmla="*/ 72 w 72"/>
                  <a:gd name="T13" fmla="*/ 33 h 44"/>
                  <a:gd name="T14" fmla="*/ 61 w 72"/>
                  <a:gd name="T15" fmla="*/ 44 h 44"/>
                  <a:gd name="T16" fmla="*/ 50 w 72"/>
                  <a:gd name="T17" fmla="*/ 44 h 44"/>
                  <a:gd name="T18" fmla="*/ 33 w 72"/>
                  <a:gd name="T19" fmla="*/ 28 h 44"/>
                  <a:gd name="T20" fmla="*/ 28 w 72"/>
                  <a:gd name="T21" fmla="*/ 33 h 44"/>
                  <a:gd name="T22" fmla="*/ 22 w 72"/>
                  <a:gd name="T23" fmla="*/ 28 h 44"/>
                  <a:gd name="T24" fmla="*/ 11 w 72"/>
                  <a:gd name="T25" fmla="*/ 33 h 44"/>
                  <a:gd name="T26" fmla="*/ 0 w 72"/>
                  <a:gd name="T2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4">
                    <a:moveTo>
                      <a:pt x="0" y="22"/>
                    </a:moveTo>
                    <a:lnTo>
                      <a:pt x="6" y="16"/>
                    </a:lnTo>
                    <a:lnTo>
                      <a:pt x="33" y="16"/>
                    </a:lnTo>
                    <a:lnTo>
                      <a:pt x="50" y="0"/>
                    </a:lnTo>
                    <a:lnTo>
                      <a:pt x="61" y="0"/>
                    </a:lnTo>
                    <a:lnTo>
                      <a:pt x="72" y="11"/>
                    </a:lnTo>
                    <a:lnTo>
                      <a:pt x="72" y="33"/>
                    </a:lnTo>
                    <a:lnTo>
                      <a:pt x="61" y="44"/>
                    </a:lnTo>
                    <a:lnTo>
                      <a:pt x="50" y="44"/>
                    </a:lnTo>
                    <a:lnTo>
                      <a:pt x="33" y="28"/>
                    </a:lnTo>
                    <a:lnTo>
                      <a:pt x="28" y="33"/>
                    </a:lnTo>
                    <a:lnTo>
                      <a:pt x="22" y="28"/>
                    </a:lnTo>
                    <a:lnTo>
                      <a:pt x="11" y="33"/>
                    </a:lnTo>
                    <a:lnTo>
                      <a:pt x="0" y="22"/>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6" name="Oval 319">
                <a:extLst>
                  <a:ext uri="{FF2B5EF4-FFF2-40B4-BE49-F238E27FC236}">
                    <a16:creationId xmlns:a16="http://schemas.microsoft.com/office/drawing/2014/main" id="{D54E20CE-7251-923F-DC7F-8E4E1DB0BF49}"/>
                  </a:ext>
                </a:extLst>
              </p:cNvPr>
              <p:cNvSpPr>
                <a:spLocks noChangeArrowheads="1"/>
              </p:cNvSpPr>
              <p:nvPr/>
            </p:nvSpPr>
            <p:spPr bwMode="auto">
              <a:xfrm>
                <a:off x="1487" y="1587"/>
                <a:ext cx="17" cy="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320">
                <a:extLst>
                  <a:ext uri="{FF2B5EF4-FFF2-40B4-BE49-F238E27FC236}">
                    <a16:creationId xmlns:a16="http://schemas.microsoft.com/office/drawing/2014/main" id="{7D782C79-C77E-FBB0-F717-5248AE9C527D}"/>
                  </a:ext>
                </a:extLst>
              </p:cNvPr>
              <p:cNvSpPr>
                <a:spLocks noChangeArrowheads="1"/>
              </p:cNvSpPr>
              <p:nvPr/>
            </p:nvSpPr>
            <p:spPr bwMode="auto">
              <a:xfrm>
                <a:off x="1520" y="2247"/>
                <a:ext cx="6" cy="632"/>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321">
                <a:extLst>
                  <a:ext uri="{FF2B5EF4-FFF2-40B4-BE49-F238E27FC236}">
                    <a16:creationId xmlns:a16="http://schemas.microsoft.com/office/drawing/2014/main" id="{020026AE-C51A-59BF-919E-C0D80A060012}"/>
                  </a:ext>
                </a:extLst>
              </p:cNvPr>
              <p:cNvSpPr>
                <a:spLocks noChangeArrowheads="1"/>
              </p:cNvSpPr>
              <p:nvPr/>
            </p:nvSpPr>
            <p:spPr bwMode="auto">
              <a:xfrm>
                <a:off x="817" y="2873"/>
                <a:ext cx="703"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Rectangle 322">
                <a:extLst>
                  <a:ext uri="{FF2B5EF4-FFF2-40B4-BE49-F238E27FC236}">
                    <a16:creationId xmlns:a16="http://schemas.microsoft.com/office/drawing/2014/main" id="{CEC34641-42E3-A121-2832-769E45DB2BE6}"/>
                  </a:ext>
                </a:extLst>
              </p:cNvPr>
              <p:cNvSpPr>
                <a:spLocks noChangeArrowheads="1"/>
              </p:cNvSpPr>
              <p:nvPr/>
            </p:nvSpPr>
            <p:spPr bwMode="auto">
              <a:xfrm>
                <a:off x="817" y="2247"/>
                <a:ext cx="6" cy="62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323">
                <a:extLst>
                  <a:ext uri="{FF2B5EF4-FFF2-40B4-BE49-F238E27FC236}">
                    <a16:creationId xmlns:a16="http://schemas.microsoft.com/office/drawing/2014/main" id="{1743CC5A-6930-0D47-AB2D-0EB1BF304895}"/>
                  </a:ext>
                </a:extLst>
              </p:cNvPr>
              <p:cNvSpPr>
                <a:spLocks noChangeArrowheads="1"/>
              </p:cNvSpPr>
              <p:nvPr/>
            </p:nvSpPr>
            <p:spPr bwMode="auto">
              <a:xfrm>
                <a:off x="823" y="2247"/>
                <a:ext cx="69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324">
                <a:extLst>
                  <a:ext uri="{FF2B5EF4-FFF2-40B4-BE49-F238E27FC236}">
                    <a16:creationId xmlns:a16="http://schemas.microsoft.com/office/drawing/2014/main" id="{2923D5B9-F145-24BD-491B-E6842ED6383D}"/>
                  </a:ext>
                </a:extLst>
              </p:cNvPr>
              <p:cNvSpPr>
                <a:spLocks noChangeArrowheads="1"/>
              </p:cNvSpPr>
              <p:nvPr/>
            </p:nvSpPr>
            <p:spPr bwMode="auto">
              <a:xfrm>
                <a:off x="1487" y="2252"/>
                <a:ext cx="33" cy="621"/>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325">
                <a:extLst>
                  <a:ext uri="{FF2B5EF4-FFF2-40B4-BE49-F238E27FC236}">
                    <a16:creationId xmlns:a16="http://schemas.microsoft.com/office/drawing/2014/main" id="{CAC91D8E-76A9-217E-2D84-B67DAE925C61}"/>
                  </a:ext>
                </a:extLst>
              </p:cNvPr>
              <p:cNvSpPr>
                <a:spLocks noChangeArrowheads="1"/>
              </p:cNvSpPr>
              <p:nvPr/>
            </p:nvSpPr>
            <p:spPr bwMode="auto">
              <a:xfrm>
                <a:off x="823" y="2840"/>
                <a:ext cx="664"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326">
                <a:extLst>
                  <a:ext uri="{FF2B5EF4-FFF2-40B4-BE49-F238E27FC236}">
                    <a16:creationId xmlns:a16="http://schemas.microsoft.com/office/drawing/2014/main" id="{DF086B89-7B72-C488-27AD-569D8D9CAAB5}"/>
                  </a:ext>
                </a:extLst>
              </p:cNvPr>
              <p:cNvSpPr>
                <a:spLocks noChangeArrowheads="1"/>
              </p:cNvSpPr>
              <p:nvPr/>
            </p:nvSpPr>
            <p:spPr bwMode="auto">
              <a:xfrm>
                <a:off x="823" y="2252"/>
                <a:ext cx="33" cy="58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327">
                <a:extLst>
                  <a:ext uri="{FF2B5EF4-FFF2-40B4-BE49-F238E27FC236}">
                    <a16:creationId xmlns:a16="http://schemas.microsoft.com/office/drawing/2014/main" id="{53AA868D-21B2-2B65-985C-DC59F2507600}"/>
                  </a:ext>
                </a:extLst>
              </p:cNvPr>
              <p:cNvSpPr>
                <a:spLocks noChangeArrowheads="1"/>
              </p:cNvSpPr>
              <p:nvPr/>
            </p:nvSpPr>
            <p:spPr bwMode="auto">
              <a:xfrm>
                <a:off x="856" y="2252"/>
                <a:ext cx="631" cy="34"/>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328">
                <a:extLst>
                  <a:ext uri="{FF2B5EF4-FFF2-40B4-BE49-F238E27FC236}">
                    <a16:creationId xmlns:a16="http://schemas.microsoft.com/office/drawing/2014/main" id="{64B8CB2D-C2E8-A356-A007-EEEE27DD9A77}"/>
                  </a:ext>
                </a:extLst>
              </p:cNvPr>
              <p:cNvSpPr>
                <a:spLocks noChangeArrowheads="1"/>
              </p:cNvSpPr>
              <p:nvPr/>
            </p:nvSpPr>
            <p:spPr bwMode="auto">
              <a:xfrm>
                <a:off x="867" y="2286"/>
                <a:ext cx="587"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GV_THUOC_PK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96" name="Rectangle 329">
                <a:extLst>
                  <a:ext uri="{FF2B5EF4-FFF2-40B4-BE49-F238E27FC236}">
                    <a16:creationId xmlns:a16="http://schemas.microsoft.com/office/drawing/2014/main" id="{FA36BAB5-121B-8CCC-1007-278823BE43CB}"/>
                  </a:ext>
                </a:extLst>
              </p:cNvPr>
              <p:cNvSpPr>
                <a:spLocks noChangeArrowheads="1"/>
              </p:cNvSpPr>
              <p:nvPr/>
            </p:nvSpPr>
            <p:spPr bwMode="auto">
              <a:xfrm>
                <a:off x="1487" y="2380"/>
                <a:ext cx="6" cy="46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330">
                <a:extLst>
                  <a:ext uri="{FF2B5EF4-FFF2-40B4-BE49-F238E27FC236}">
                    <a16:creationId xmlns:a16="http://schemas.microsoft.com/office/drawing/2014/main" id="{9F20B0F3-AF1D-B02E-81BA-1638375756F9}"/>
                  </a:ext>
                </a:extLst>
              </p:cNvPr>
              <p:cNvSpPr>
                <a:spLocks noChangeArrowheads="1"/>
              </p:cNvSpPr>
              <p:nvPr/>
            </p:nvSpPr>
            <p:spPr bwMode="auto">
              <a:xfrm>
                <a:off x="850" y="2840"/>
                <a:ext cx="637"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331">
                <a:extLst>
                  <a:ext uri="{FF2B5EF4-FFF2-40B4-BE49-F238E27FC236}">
                    <a16:creationId xmlns:a16="http://schemas.microsoft.com/office/drawing/2014/main" id="{A839207C-5EF5-47DA-835B-A4CC37EE106A}"/>
                  </a:ext>
                </a:extLst>
              </p:cNvPr>
              <p:cNvSpPr>
                <a:spLocks noChangeArrowheads="1"/>
              </p:cNvSpPr>
              <p:nvPr/>
            </p:nvSpPr>
            <p:spPr bwMode="auto">
              <a:xfrm>
                <a:off x="850" y="2380"/>
                <a:ext cx="6" cy="460"/>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Rectangle 332">
                <a:extLst>
                  <a:ext uri="{FF2B5EF4-FFF2-40B4-BE49-F238E27FC236}">
                    <a16:creationId xmlns:a16="http://schemas.microsoft.com/office/drawing/2014/main" id="{7ACC341F-CD38-DEB4-B86D-F3738610A986}"/>
                  </a:ext>
                </a:extLst>
              </p:cNvPr>
              <p:cNvSpPr>
                <a:spLocks noChangeArrowheads="1"/>
              </p:cNvSpPr>
              <p:nvPr/>
            </p:nvSpPr>
            <p:spPr bwMode="auto">
              <a:xfrm>
                <a:off x="856" y="2380"/>
                <a:ext cx="631"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333">
                <a:extLst>
                  <a:ext uri="{FF2B5EF4-FFF2-40B4-BE49-F238E27FC236}">
                    <a16:creationId xmlns:a16="http://schemas.microsoft.com/office/drawing/2014/main" id="{CF81ADAB-5B2A-42C9-8BE7-4FABCA934BE1}"/>
                  </a:ext>
                </a:extLst>
              </p:cNvPr>
              <p:cNvSpPr>
                <a:spLocks noChangeArrowheads="1"/>
              </p:cNvSpPr>
              <p:nvPr/>
            </p:nvSpPr>
            <p:spPr bwMode="auto">
              <a:xfrm>
                <a:off x="856" y="2380"/>
                <a:ext cx="631"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334">
                <a:extLst>
                  <a:ext uri="{FF2B5EF4-FFF2-40B4-BE49-F238E27FC236}">
                    <a16:creationId xmlns:a16="http://schemas.microsoft.com/office/drawing/2014/main" id="{98DB058E-8B76-E876-E6A3-5D4B95E0ECA9}"/>
                  </a:ext>
                </a:extLst>
              </p:cNvPr>
              <p:cNvSpPr>
                <a:spLocks noChangeArrowheads="1"/>
              </p:cNvSpPr>
              <p:nvPr/>
            </p:nvSpPr>
            <p:spPr bwMode="auto">
              <a:xfrm>
                <a:off x="856" y="2380"/>
                <a:ext cx="631" cy="4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335">
                <a:extLst>
                  <a:ext uri="{FF2B5EF4-FFF2-40B4-BE49-F238E27FC236}">
                    <a16:creationId xmlns:a16="http://schemas.microsoft.com/office/drawing/2014/main" id="{37EFEFA3-F849-40D3-E3AE-AB4F9131398C}"/>
                  </a:ext>
                </a:extLst>
              </p:cNvPr>
              <p:cNvSpPr>
                <a:spLocks noChangeArrowheads="1"/>
              </p:cNvSpPr>
              <p:nvPr/>
            </p:nvSpPr>
            <p:spPr bwMode="auto">
              <a:xfrm>
                <a:off x="861" y="2386"/>
                <a:ext cx="95"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432" name="Picture 336">
                <a:extLst>
                  <a:ext uri="{FF2B5EF4-FFF2-40B4-BE49-F238E27FC236}">
                    <a16:creationId xmlns:a16="http://schemas.microsoft.com/office/drawing/2014/main" id="{B36CAFFC-29D4-CA1D-EBAF-92175A4E6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 y="2402"/>
                <a:ext cx="7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 name="Rectangle 337">
                <a:extLst>
                  <a:ext uri="{FF2B5EF4-FFF2-40B4-BE49-F238E27FC236}">
                    <a16:creationId xmlns:a16="http://schemas.microsoft.com/office/drawing/2014/main" id="{9F934C72-20A4-D9A9-2851-D4316512BD08}"/>
                  </a:ext>
                </a:extLst>
              </p:cNvPr>
              <p:cNvSpPr>
                <a:spLocks noChangeArrowheads="1"/>
              </p:cNvSpPr>
              <p:nvPr/>
            </p:nvSpPr>
            <p:spPr bwMode="auto">
              <a:xfrm>
                <a:off x="861" y="2487"/>
                <a:ext cx="95"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434" name="Picture 338">
                <a:extLst>
                  <a:ext uri="{FF2B5EF4-FFF2-40B4-BE49-F238E27FC236}">
                    <a16:creationId xmlns:a16="http://schemas.microsoft.com/office/drawing/2014/main" id="{6C1B8F7E-7787-E513-5482-63B2E8D33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 y="2502"/>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 name="Rectangle 339">
                <a:extLst>
                  <a:ext uri="{FF2B5EF4-FFF2-40B4-BE49-F238E27FC236}">
                    <a16:creationId xmlns:a16="http://schemas.microsoft.com/office/drawing/2014/main" id="{BC45C48A-C9F6-E730-C6BB-8A3D938CF698}"/>
                  </a:ext>
                </a:extLst>
              </p:cNvPr>
              <p:cNvSpPr>
                <a:spLocks noChangeArrowheads="1"/>
              </p:cNvSpPr>
              <p:nvPr/>
            </p:nvSpPr>
            <p:spPr bwMode="auto">
              <a:xfrm>
                <a:off x="961" y="2380"/>
                <a:ext cx="526"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340">
                <a:extLst>
                  <a:ext uri="{FF2B5EF4-FFF2-40B4-BE49-F238E27FC236}">
                    <a16:creationId xmlns:a16="http://schemas.microsoft.com/office/drawing/2014/main" id="{0BB59FFE-785B-B9E3-2705-FC70C782A021}"/>
                  </a:ext>
                </a:extLst>
              </p:cNvPr>
              <p:cNvSpPr>
                <a:spLocks noChangeArrowheads="1"/>
              </p:cNvSpPr>
              <p:nvPr/>
            </p:nvSpPr>
            <p:spPr bwMode="auto">
              <a:xfrm>
                <a:off x="994" y="2397"/>
                <a:ext cx="19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Ma_GV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06" name="Rectangle 341">
                <a:extLst>
                  <a:ext uri="{FF2B5EF4-FFF2-40B4-BE49-F238E27FC236}">
                    <a16:creationId xmlns:a16="http://schemas.microsoft.com/office/drawing/2014/main" id="{20481D2C-1383-A7EA-4BD7-E9E2F3C98A78}"/>
                  </a:ext>
                </a:extLst>
              </p:cNvPr>
              <p:cNvSpPr>
                <a:spLocks noChangeArrowheads="1"/>
              </p:cNvSpPr>
              <p:nvPr/>
            </p:nvSpPr>
            <p:spPr bwMode="auto">
              <a:xfrm>
                <a:off x="961" y="2481"/>
                <a:ext cx="526"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Rectangle 342">
                <a:extLst>
                  <a:ext uri="{FF2B5EF4-FFF2-40B4-BE49-F238E27FC236}">
                    <a16:creationId xmlns:a16="http://schemas.microsoft.com/office/drawing/2014/main" id="{5256BE32-3D07-7DA0-0B83-8F1492AA7315}"/>
                  </a:ext>
                </a:extLst>
              </p:cNvPr>
              <p:cNvSpPr>
                <a:spLocks noChangeArrowheads="1"/>
              </p:cNvSpPr>
              <p:nvPr/>
            </p:nvSpPr>
            <p:spPr bwMode="auto">
              <a:xfrm>
                <a:off x="994" y="2498"/>
                <a:ext cx="18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Ma_PK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08" name="Line 343">
                <a:extLst>
                  <a:ext uri="{FF2B5EF4-FFF2-40B4-BE49-F238E27FC236}">
                    <a16:creationId xmlns:a16="http://schemas.microsoft.com/office/drawing/2014/main" id="{261B04CE-A3F2-25F9-5F62-6934B4BA0FF7}"/>
                  </a:ext>
                </a:extLst>
              </p:cNvPr>
              <p:cNvSpPr>
                <a:spLocks noChangeShapeType="1"/>
              </p:cNvSpPr>
              <p:nvPr/>
            </p:nvSpPr>
            <p:spPr bwMode="auto">
              <a:xfrm>
                <a:off x="856" y="2380"/>
                <a:ext cx="620"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9" name="Line 344">
                <a:extLst>
                  <a:ext uri="{FF2B5EF4-FFF2-40B4-BE49-F238E27FC236}">
                    <a16:creationId xmlns:a16="http://schemas.microsoft.com/office/drawing/2014/main" id="{67A1D72B-7FF9-2CC2-1D0B-A3C0C86F7B85}"/>
                  </a:ext>
                </a:extLst>
              </p:cNvPr>
              <p:cNvSpPr>
                <a:spLocks noChangeShapeType="1"/>
              </p:cNvSpPr>
              <p:nvPr/>
            </p:nvSpPr>
            <p:spPr bwMode="auto">
              <a:xfrm>
                <a:off x="856" y="2481"/>
                <a:ext cx="620"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0" name="Line 345">
                <a:extLst>
                  <a:ext uri="{FF2B5EF4-FFF2-40B4-BE49-F238E27FC236}">
                    <a16:creationId xmlns:a16="http://schemas.microsoft.com/office/drawing/2014/main" id="{15B12252-7855-9BDD-664F-72273F22E2B0}"/>
                  </a:ext>
                </a:extLst>
              </p:cNvPr>
              <p:cNvSpPr>
                <a:spLocks noChangeShapeType="1"/>
              </p:cNvSpPr>
              <p:nvPr/>
            </p:nvSpPr>
            <p:spPr bwMode="auto">
              <a:xfrm>
                <a:off x="856" y="2582"/>
                <a:ext cx="620"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1" name="Line 346">
                <a:extLst>
                  <a:ext uri="{FF2B5EF4-FFF2-40B4-BE49-F238E27FC236}">
                    <a16:creationId xmlns:a16="http://schemas.microsoft.com/office/drawing/2014/main" id="{AAB09509-F45A-5728-8C85-8FF93962BEA0}"/>
                  </a:ext>
                </a:extLst>
              </p:cNvPr>
              <p:cNvSpPr>
                <a:spLocks noChangeShapeType="1"/>
              </p:cNvSpPr>
              <p:nvPr/>
            </p:nvSpPr>
            <p:spPr bwMode="auto">
              <a:xfrm>
                <a:off x="856" y="2380"/>
                <a:ext cx="0" cy="196"/>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2" name="Line 347">
                <a:extLst>
                  <a:ext uri="{FF2B5EF4-FFF2-40B4-BE49-F238E27FC236}">
                    <a16:creationId xmlns:a16="http://schemas.microsoft.com/office/drawing/2014/main" id="{CBCC1A40-DFCF-F20F-10D6-93FA77FBFA6E}"/>
                  </a:ext>
                </a:extLst>
              </p:cNvPr>
              <p:cNvSpPr>
                <a:spLocks noChangeShapeType="1"/>
              </p:cNvSpPr>
              <p:nvPr/>
            </p:nvSpPr>
            <p:spPr bwMode="auto">
              <a:xfrm>
                <a:off x="956" y="2380"/>
                <a:ext cx="0" cy="196"/>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3" name="Line 348">
                <a:extLst>
                  <a:ext uri="{FF2B5EF4-FFF2-40B4-BE49-F238E27FC236}">
                    <a16:creationId xmlns:a16="http://schemas.microsoft.com/office/drawing/2014/main" id="{13609C13-3A1C-7A4A-1CCD-81509A0E8E4C}"/>
                  </a:ext>
                </a:extLst>
              </p:cNvPr>
              <p:cNvSpPr>
                <a:spLocks noChangeShapeType="1"/>
              </p:cNvSpPr>
              <p:nvPr/>
            </p:nvSpPr>
            <p:spPr bwMode="auto">
              <a:xfrm>
                <a:off x="1482" y="2380"/>
                <a:ext cx="0" cy="196"/>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349">
                <a:extLst>
                  <a:ext uri="{FF2B5EF4-FFF2-40B4-BE49-F238E27FC236}">
                    <a16:creationId xmlns:a16="http://schemas.microsoft.com/office/drawing/2014/main" id="{358118BA-5162-6AC9-7B86-BD322A379050}"/>
                  </a:ext>
                </a:extLst>
              </p:cNvPr>
              <p:cNvSpPr>
                <a:spLocks noChangeArrowheads="1"/>
              </p:cNvSpPr>
              <p:nvPr/>
            </p:nvSpPr>
            <p:spPr bwMode="auto">
              <a:xfrm>
                <a:off x="1005" y="1876"/>
                <a:ext cx="6" cy="288"/>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Rectangle 350">
                <a:extLst>
                  <a:ext uri="{FF2B5EF4-FFF2-40B4-BE49-F238E27FC236}">
                    <a16:creationId xmlns:a16="http://schemas.microsoft.com/office/drawing/2014/main" id="{3C1FA35B-7355-22F0-C475-614D80962E7D}"/>
                  </a:ext>
                </a:extLst>
              </p:cNvPr>
              <p:cNvSpPr>
                <a:spLocks noChangeArrowheads="1"/>
              </p:cNvSpPr>
              <p:nvPr/>
            </p:nvSpPr>
            <p:spPr bwMode="auto">
              <a:xfrm>
                <a:off x="1011" y="1876"/>
                <a:ext cx="5"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351">
                <a:extLst>
                  <a:ext uri="{FF2B5EF4-FFF2-40B4-BE49-F238E27FC236}">
                    <a16:creationId xmlns:a16="http://schemas.microsoft.com/office/drawing/2014/main" id="{9ED101B4-9192-25A3-31E3-D7BCCDFC6D3A}"/>
                  </a:ext>
                </a:extLst>
              </p:cNvPr>
              <p:cNvSpPr>
                <a:spLocks noChangeArrowheads="1"/>
              </p:cNvSpPr>
              <p:nvPr/>
            </p:nvSpPr>
            <p:spPr bwMode="auto">
              <a:xfrm>
                <a:off x="1016" y="1876"/>
                <a:ext cx="6" cy="28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352">
                <a:extLst>
                  <a:ext uri="{FF2B5EF4-FFF2-40B4-BE49-F238E27FC236}">
                    <a16:creationId xmlns:a16="http://schemas.microsoft.com/office/drawing/2014/main" id="{9F505DF2-6A71-E9B9-C78A-DC6DDD00C197}"/>
                  </a:ext>
                </a:extLst>
              </p:cNvPr>
              <p:cNvSpPr>
                <a:spLocks noChangeArrowheads="1"/>
              </p:cNvSpPr>
              <p:nvPr/>
            </p:nvSpPr>
            <p:spPr bwMode="auto">
              <a:xfrm>
                <a:off x="1022" y="1876"/>
                <a:ext cx="6" cy="288"/>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353">
                <a:extLst>
                  <a:ext uri="{FF2B5EF4-FFF2-40B4-BE49-F238E27FC236}">
                    <a16:creationId xmlns:a16="http://schemas.microsoft.com/office/drawing/2014/main" id="{76B1F509-E9F0-1F63-CB57-FF03A7587E40}"/>
                  </a:ext>
                </a:extLst>
              </p:cNvPr>
              <p:cNvSpPr>
                <a:spLocks noChangeArrowheads="1"/>
              </p:cNvSpPr>
              <p:nvPr/>
            </p:nvSpPr>
            <p:spPr bwMode="auto">
              <a:xfrm>
                <a:off x="1028" y="1876"/>
                <a:ext cx="5" cy="288"/>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354">
                <a:extLst>
                  <a:ext uri="{FF2B5EF4-FFF2-40B4-BE49-F238E27FC236}">
                    <a16:creationId xmlns:a16="http://schemas.microsoft.com/office/drawing/2014/main" id="{96544C48-13D0-39F8-9E16-3EDAD45DB1EB}"/>
                  </a:ext>
                </a:extLst>
              </p:cNvPr>
              <p:cNvSpPr>
                <a:spLocks noChangeArrowheads="1"/>
              </p:cNvSpPr>
              <p:nvPr/>
            </p:nvSpPr>
            <p:spPr bwMode="auto">
              <a:xfrm>
                <a:off x="1011" y="1876"/>
                <a:ext cx="17"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355">
                <a:extLst>
                  <a:ext uri="{FF2B5EF4-FFF2-40B4-BE49-F238E27FC236}">
                    <a16:creationId xmlns:a16="http://schemas.microsoft.com/office/drawing/2014/main" id="{DDEC41B6-50BA-08FD-1A48-A01157844D58}"/>
                  </a:ext>
                </a:extLst>
              </p:cNvPr>
              <p:cNvSpPr>
                <a:spLocks noChangeArrowheads="1"/>
              </p:cNvSpPr>
              <p:nvPr/>
            </p:nvSpPr>
            <p:spPr bwMode="auto">
              <a:xfrm>
                <a:off x="1011" y="1870"/>
                <a:ext cx="17"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356">
                <a:extLst>
                  <a:ext uri="{FF2B5EF4-FFF2-40B4-BE49-F238E27FC236}">
                    <a16:creationId xmlns:a16="http://schemas.microsoft.com/office/drawing/2014/main" id="{6A40A026-A436-6A10-CF34-DFC99B9F1FBD}"/>
                  </a:ext>
                </a:extLst>
              </p:cNvPr>
              <p:cNvSpPr>
                <a:spLocks noChangeArrowheads="1"/>
              </p:cNvSpPr>
              <p:nvPr/>
            </p:nvSpPr>
            <p:spPr bwMode="auto">
              <a:xfrm>
                <a:off x="1011" y="2158"/>
                <a:ext cx="17"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357">
                <a:extLst>
                  <a:ext uri="{FF2B5EF4-FFF2-40B4-BE49-F238E27FC236}">
                    <a16:creationId xmlns:a16="http://schemas.microsoft.com/office/drawing/2014/main" id="{946B3FD0-5104-5064-7EE6-997295FC9AB5}"/>
                  </a:ext>
                </a:extLst>
              </p:cNvPr>
              <p:cNvSpPr>
                <a:spLocks noChangeArrowheads="1"/>
              </p:cNvSpPr>
              <p:nvPr/>
            </p:nvSpPr>
            <p:spPr bwMode="auto">
              <a:xfrm>
                <a:off x="1011" y="2164"/>
                <a:ext cx="1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Oval 358">
                <a:extLst>
                  <a:ext uri="{FF2B5EF4-FFF2-40B4-BE49-F238E27FC236}">
                    <a16:creationId xmlns:a16="http://schemas.microsoft.com/office/drawing/2014/main" id="{B10C35F7-E571-59F8-1F02-06887DC067B7}"/>
                  </a:ext>
                </a:extLst>
              </p:cNvPr>
              <p:cNvSpPr>
                <a:spLocks noChangeArrowheads="1"/>
              </p:cNvSpPr>
              <p:nvPr/>
            </p:nvSpPr>
            <p:spPr bwMode="auto">
              <a:xfrm>
                <a:off x="1011" y="2208"/>
                <a:ext cx="11" cy="39"/>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4" name="Oval 359">
                <a:extLst>
                  <a:ext uri="{FF2B5EF4-FFF2-40B4-BE49-F238E27FC236}">
                    <a16:creationId xmlns:a16="http://schemas.microsoft.com/office/drawing/2014/main" id="{BBF3DD8D-2AEF-048F-C96E-630FF40DC4F4}"/>
                  </a:ext>
                </a:extLst>
              </p:cNvPr>
              <p:cNvSpPr>
                <a:spLocks noChangeArrowheads="1"/>
              </p:cNvSpPr>
              <p:nvPr/>
            </p:nvSpPr>
            <p:spPr bwMode="auto">
              <a:xfrm>
                <a:off x="1000" y="2208"/>
                <a:ext cx="33" cy="3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5" name="Oval 360">
                <a:extLst>
                  <a:ext uri="{FF2B5EF4-FFF2-40B4-BE49-F238E27FC236}">
                    <a16:creationId xmlns:a16="http://schemas.microsoft.com/office/drawing/2014/main" id="{46EA8D09-12B3-0554-FE43-B7784865BEFC}"/>
                  </a:ext>
                </a:extLst>
              </p:cNvPr>
              <p:cNvSpPr>
                <a:spLocks noChangeArrowheads="1"/>
              </p:cNvSpPr>
              <p:nvPr/>
            </p:nvSpPr>
            <p:spPr bwMode="auto">
              <a:xfrm>
                <a:off x="1011" y="2169"/>
                <a:ext cx="11" cy="39"/>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6" name="Oval 361">
                <a:extLst>
                  <a:ext uri="{FF2B5EF4-FFF2-40B4-BE49-F238E27FC236}">
                    <a16:creationId xmlns:a16="http://schemas.microsoft.com/office/drawing/2014/main" id="{10D9EA27-5E82-B2C1-AC9D-18E38922C076}"/>
                  </a:ext>
                </a:extLst>
              </p:cNvPr>
              <p:cNvSpPr>
                <a:spLocks noChangeArrowheads="1"/>
              </p:cNvSpPr>
              <p:nvPr/>
            </p:nvSpPr>
            <p:spPr bwMode="auto">
              <a:xfrm>
                <a:off x="1000" y="2169"/>
                <a:ext cx="33" cy="3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7" name="Freeform 362">
                <a:extLst>
                  <a:ext uri="{FF2B5EF4-FFF2-40B4-BE49-F238E27FC236}">
                    <a16:creationId xmlns:a16="http://schemas.microsoft.com/office/drawing/2014/main" id="{434B806C-0BEB-3262-460D-C9FE10AF92F7}"/>
                  </a:ext>
                </a:extLst>
              </p:cNvPr>
              <p:cNvSpPr>
                <a:spLocks/>
              </p:cNvSpPr>
              <p:nvPr/>
            </p:nvSpPr>
            <p:spPr bwMode="auto">
              <a:xfrm>
                <a:off x="994" y="1793"/>
                <a:ext cx="45" cy="72"/>
              </a:xfrm>
              <a:custGeom>
                <a:avLst/>
                <a:gdLst>
                  <a:gd name="T0" fmla="*/ 22 w 45"/>
                  <a:gd name="T1" fmla="*/ 0 h 72"/>
                  <a:gd name="T2" fmla="*/ 17 w 45"/>
                  <a:gd name="T3" fmla="*/ 5 h 72"/>
                  <a:gd name="T4" fmla="*/ 17 w 45"/>
                  <a:gd name="T5" fmla="*/ 33 h 72"/>
                  <a:gd name="T6" fmla="*/ 0 w 45"/>
                  <a:gd name="T7" fmla="*/ 49 h 72"/>
                  <a:gd name="T8" fmla="*/ 0 w 45"/>
                  <a:gd name="T9" fmla="*/ 60 h 72"/>
                  <a:gd name="T10" fmla="*/ 11 w 45"/>
                  <a:gd name="T11" fmla="*/ 72 h 72"/>
                  <a:gd name="T12" fmla="*/ 34 w 45"/>
                  <a:gd name="T13" fmla="*/ 72 h 72"/>
                  <a:gd name="T14" fmla="*/ 45 w 45"/>
                  <a:gd name="T15" fmla="*/ 60 h 72"/>
                  <a:gd name="T16" fmla="*/ 45 w 45"/>
                  <a:gd name="T17" fmla="*/ 49 h 72"/>
                  <a:gd name="T18" fmla="*/ 28 w 45"/>
                  <a:gd name="T19" fmla="*/ 33 h 72"/>
                  <a:gd name="T20" fmla="*/ 34 w 45"/>
                  <a:gd name="T21" fmla="*/ 27 h 72"/>
                  <a:gd name="T22" fmla="*/ 28 w 45"/>
                  <a:gd name="T23" fmla="*/ 22 h 72"/>
                  <a:gd name="T24" fmla="*/ 34 w 45"/>
                  <a:gd name="T25" fmla="*/ 11 h 72"/>
                  <a:gd name="T26" fmla="*/ 22 w 45"/>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72">
                    <a:moveTo>
                      <a:pt x="22" y="0"/>
                    </a:moveTo>
                    <a:lnTo>
                      <a:pt x="17" y="5"/>
                    </a:lnTo>
                    <a:lnTo>
                      <a:pt x="17" y="33"/>
                    </a:lnTo>
                    <a:lnTo>
                      <a:pt x="0" y="49"/>
                    </a:lnTo>
                    <a:lnTo>
                      <a:pt x="0" y="60"/>
                    </a:lnTo>
                    <a:lnTo>
                      <a:pt x="11" y="72"/>
                    </a:lnTo>
                    <a:lnTo>
                      <a:pt x="34" y="72"/>
                    </a:lnTo>
                    <a:lnTo>
                      <a:pt x="45" y="60"/>
                    </a:lnTo>
                    <a:lnTo>
                      <a:pt x="45" y="49"/>
                    </a:lnTo>
                    <a:lnTo>
                      <a:pt x="28" y="33"/>
                    </a:lnTo>
                    <a:lnTo>
                      <a:pt x="34" y="27"/>
                    </a:lnTo>
                    <a:lnTo>
                      <a:pt x="28" y="22"/>
                    </a:lnTo>
                    <a:lnTo>
                      <a:pt x="34" y="11"/>
                    </a:lnTo>
                    <a:lnTo>
                      <a:pt x="22" y="0"/>
                    </a:lnTo>
                    <a:close/>
                  </a:path>
                </a:pathLst>
              </a:custGeom>
              <a:solidFill>
                <a:srgbClr val="FFFF00"/>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8" name="Oval 363">
                <a:extLst>
                  <a:ext uri="{FF2B5EF4-FFF2-40B4-BE49-F238E27FC236}">
                    <a16:creationId xmlns:a16="http://schemas.microsoft.com/office/drawing/2014/main" id="{03BD3C69-2A10-04BB-EA7F-982C60F59D28}"/>
                  </a:ext>
                </a:extLst>
              </p:cNvPr>
              <p:cNvSpPr>
                <a:spLocks noChangeArrowheads="1"/>
              </p:cNvSpPr>
              <p:nvPr/>
            </p:nvSpPr>
            <p:spPr bwMode="auto">
              <a:xfrm>
                <a:off x="1011" y="1842"/>
                <a:ext cx="11" cy="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364">
                <a:extLst>
                  <a:ext uri="{FF2B5EF4-FFF2-40B4-BE49-F238E27FC236}">
                    <a16:creationId xmlns:a16="http://schemas.microsoft.com/office/drawing/2014/main" id="{6AEC935D-BC3A-2D8E-A774-E6834EE76BC2}"/>
                  </a:ext>
                </a:extLst>
              </p:cNvPr>
              <p:cNvSpPr>
                <a:spLocks noChangeArrowheads="1"/>
              </p:cNvSpPr>
              <p:nvPr/>
            </p:nvSpPr>
            <p:spPr bwMode="auto">
              <a:xfrm>
                <a:off x="7256" y="3206"/>
                <a:ext cx="6" cy="582"/>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365">
                <a:extLst>
                  <a:ext uri="{FF2B5EF4-FFF2-40B4-BE49-F238E27FC236}">
                    <a16:creationId xmlns:a16="http://schemas.microsoft.com/office/drawing/2014/main" id="{83FB7EE1-D07C-7A2A-B63C-EB928D7BEF98}"/>
                  </a:ext>
                </a:extLst>
              </p:cNvPr>
              <p:cNvSpPr>
                <a:spLocks noChangeArrowheads="1"/>
              </p:cNvSpPr>
              <p:nvPr/>
            </p:nvSpPr>
            <p:spPr bwMode="auto">
              <a:xfrm>
                <a:off x="6243" y="3782"/>
                <a:ext cx="1013"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Rectangle 366">
                <a:extLst>
                  <a:ext uri="{FF2B5EF4-FFF2-40B4-BE49-F238E27FC236}">
                    <a16:creationId xmlns:a16="http://schemas.microsoft.com/office/drawing/2014/main" id="{5EDBF4F7-7651-D758-5762-588E831CF258}"/>
                  </a:ext>
                </a:extLst>
              </p:cNvPr>
              <p:cNvSpPr>
                <a:spLocks noChangeArrowheads="1"/>
              </p:cNvSpPr>
              <p:nvPr/>
            </p:nvSpPr>
            <p:spPr bwMode="auto">
              <a:xfrm>
                <a:off x="6243" y="3206"/>
                <a:ext cx="5" cy="57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367">
                <a:extLst>
                  <a:ext uri="{FF2B5EF4-FFF2-40B4-BE49-F238E27FC236}">
                    <a16:creationId xmlns:a16="http://schemas.microsoft.com/office/drawing/2014/main" id="{AF6FEA48-1F0F-36C2-E23D-267F1AF51476}"/>
                  </a:ext>
                </a:extLst>
              </p:cNvPr>
              <p:cNvSpPr>
                <a:spLocks noChangeArrowheads="1"/>
              </p:cNvSpPr>
              <p:nvPr/>
            </p:nvSpPr>
            <p:spPr bwMode="auto">
              <a:xfrm>
                <a:off x="6248" y="3206"/>
                <a:ext cx="1008"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368">
                <a:extLst>
                  <a:ext uri="{FF2B5EF4-FFF2-40B4-BE49-F238E27FC236}">
                    <a16:creationId xmlns:a16="http://schemas.microsoft.com/office/drawing/2014/main" id="{41DE34A3-D381-AE9F-4801-B83101537EA0}"/>
                  </a:ext>
                </a:extLst>
              </p:cNvPr>
              <p:cNvSpPr>
                <a:spLocks noChangeArrowheads="1"/>
              </p:cNvSpPr>
              <p:nvPr/>
            </p:nvSpPr>
            <p:spPr bwMode="auto">
              <a:xfrm>
                <a:off x="7223" y="3211"/>
                <a:ext cx="33" cy="571"/>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369">
                <a:extLst>
                  <a:ext uri="{FF2B5EF4-FFF2-40B4-BE49-F238E27FC236}">
                    <a16:creationId xmlns:a16="http://schemas.microsoft.com/office/drawing/2014/main" id="{E947AE61-702F-1B3D-68FB-E9FA184718D9}"/>
                  </a:ext>
                </a:extLst>
              </p:cNvPr>
              <p:cNvSpPr>
                <a:spLocks noChangeArrowheads="1"/>
              </p:cNvSpPr>
              <p:nvPr/>
            </p:nvSpPr>
            <p:spPr bwMode="auto">
              <a:xfrm>
                <a:off x="6248" y="3749"/>
                <a:ext cx="975"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370">
                <a:extLst>
                  <a:ext uri="{FF2B5EF4-FFF2-40B4-BE49-F238E27FC236}">
                    <a16:creationId xmlns:a16="http://schemas.microsoft.com/office/drawing/2014/main" id="{8F003115-59C2-A5EB-7D42-028AC3629049}"/>
                  </a:ext>
                </a:extLst>
              </p:cNvPr>
              <p:cNvSpPr>
                <a:spLocks noChangeArrowheads="1"/>
              </p:cNvSpPr>
              <p:nvPr/>
            </p:nvSpPr>
            <p:spPr bwMode="auto">
              <a:xfrm>
                <a:off x="6248" y="3211"/>
                <a:ext cx="34" cy="53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371">
                <a:extLst>
                  <a:ext uri="{FF2B5EF4-FFF2-40B4-BE49-F238E27FC236}">
                    <a16:creationId xmlns:a16="http://schemas.microsoft.com/office/drawing/2014/main" id="{3230DA37-BEC1-9C9F-66C5-540EEAC9A9D5}"/>
                  </a:ext>
                </a:extLst>
              </p:cNvPr>
              <p:cNvSpPr>
                <a:spLocks noChangeArrowheads="1"/>
              </p:cNvSpPr>
              <p:nvPr/>
            </p:nvSpPr>
            <p:spPr bwMode="auto">
              <a:xfrm>
                <a:off x="6282" y="3211"/>
                <a:ext cx="941"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Rectangle 372">
                <a:extLst>
                  <a:ext uri="{FF2B5EF4-FFF2-40B4-BE49-F238E27FC236}">
                    <a16:creationId xmlns:a16="http://schemas.microsoft.com/office/drawing/2014/main" id="{FF7444D9-9C83-F5FF-5AFE-116506170DFB}"/>
                  </a:ext>
                </a:extLst>
              </p:cNvPr>
              <p:cNvSpPr>
                <a:spLocks noChangeArrowheads="1"/>
              </p:cNvSpPr>
              <p:nvPr/>
            </p:nvSpPr>
            <p:spPr bwMode="auto">
              <a:xfrm>
                <a:off x="6293" y="3244"/>
                <a:ext cx="626"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HINH_THUC_KT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40" name="Rectangle 373">
                <a:extLst>
                  <a:ext uri="{FF2B5EF4-FFF2-40B4-BE49-F238E27FC236}">
                    <a16:creationId xmlns:a16="http://schemas.microsoft.com/office/drawing/2014/main" id="{07682DA3-35E6-3ACC-324E-E04FBC266FE6}"/>
                  </a:ext>
                </a:extLst>
              </p:cNvPr>
              <p:cNvSpPr>
                <a:spLocks noChangeArrowheads="1"/>
              </p:cNvSpPr>
              <p:nvPr/>
            </p:nvSpPr>
            <p:spPr bwMode="auto">
              <a:xfrm>
                <a:off x="7223" y="3339"/>
                <a:ext cx="5" cy="41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374">
                <a:extLst>
                  <a:ext uri="{FF2B5EF4-FFF2-40B4-BE49-F238E27FC236}">
                    <a16:creationId xmlns:a16="http://schemas.microsoft.com/office/drawing/2014/main" id="{1DC04517-26BF-BE47-076B-93FA7489A2AE}"/>
                  </a:ext>
                </a:extLst>
              </p:cNvPr>
              <p:cNvSpPr>
                <a:spLocks noChangeArrowheads="1"/>
              </p:cNvSpPr>
              <p:nvPr/>
            </p:nvSpPr>
            <p:spPr bwMode="auto">
              <a:xfrm>
                <a:off x="6276" y="3749"/>
                <a:ext cx="947"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375">
                <a:extLst>
                  <a:ext uri="{FF2B5EF4-FFF2-40B4-BE49-F238E27FC236}">
                    <a16:creationId xmlns:a16="http://schemas.microsoft.com/office/drawing/2014/main" id="{CA5CDA66-DB14-7070-ECCF-74A2C25AA875}"/>
                  </a:ext>
                </a:extLst>
              </p:cNvPr>
              <p:cNvSpPr>
                <a:spLocks noChangeArrowheads="1"/>
              </p:cNvSpPr>
              <p:nvPr/>
            </p:nvSpPr>
            <p:spPr bwMode="auto">
              <a:xfrm>
                <a:off x="6276" y="3339"/>
                <a:ext cx="6" cy="410"/>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376">
                <a:extLst>
                  <a:ext uri="{FF2B5EF4-FFF2-40B4-BE49-F238E27FC236}">
                    <a16:creationId xmlns:a16="http://schemas.microsoft.com/office/drawing/2014/main" id="{8AFC0C5D-FB66-AD5E-CD63-18B6F5528729}"/>
                  </a:ext>
                </a:extLst>
              </p:cNvPr>
              <p:cNvSpPr>
                <a:spLocks noChangeArrowheads="1"/>
              </p:cNvSpPr>
              <p:nvPr/>
            </p:nvSpPr>
            <p:spPr bwMode="auto">
              <a:xfrm>
                <a:off x="6282" y="3339"/>
                <a:ext cx="941"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377">
                <a:extLst>
                  <a:ext uri="{FF2B5EF4-FFF2-40B4-BE49-F238E27FC236}">
                    <a16:creationId xmlns:a16="http://schemas.microsoft.com/office/drawing/2014/main" id="{CC7DD106-39EA-59EC-5371-8A36FA857EAD}"/>
                  </a:ext>
                </a:extLst>
              </p:cNvPr>
              <p:cNvSpPr>
                <a:spLocks noChangeArrowheads="1"/>
              </p:cNvSpPr>
              <p:nvPr/>
            </p:nvSpPr>
            <p:spPr bwMode="auto">
              <a:xfrm>
                <a:off x="6282" y="3339"/>
                <a:ext cx="941" cy="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378">
                <a:extLst>
                  <a:ext uri="{FF2B5EF4-FFF2-40B4-BE49-F238E27FC236}">
                    <a16:creationId xmlns:a16="http://schemas.microsoft.com/office/drawing/2014/main" id="{D0B77AE7-A22E-D8C6-0B3F-895AE9ACE053}"/>
                  </a:ext>
                </a:extLst>
              </p:cNvPr>
              <p:cNvSpPr>
                <a:spLocks noChangeArrowheads="1"/>
              </p:cNvSpPr>
              <p:nvPr/>
            </p:nvSpPr>
            <p:spPr bwMode="auto">
              <a:xfrm>
                <a:off x="6282" y="3339"/>
                <a:ext cx="941" cy="4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379">
                <a:extLst>
                  <a:ext uri="{FF2B5EF4-FFF2-40B4-BE49-F238E27FC236}">
                    <a16:creationId xmlns:a16="http://schemas.microsoft.com/office/drawing/2014/main" id="{B51DD55E-CAA8-C84B-8458-4CDAAF7E9701}"/>
                  </a:ext>
                </a:extLst>
              </p:cNvPr>
              <p:cNvSpPr>
                <a:spLocks noChangeArrowheads="1"/>
              </p:cNvSpPr>
              <p:nvPr/>
            </p:nvSpPr>
            <p:spPr bwMode="auto">
              <a:xfrm>
                <a:off x="6287" y="3345"/>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476" name="Picture 380">
                <a:extLst>
                  <a:ext uri="{FF2B5EF4-FFF2-40B4-BE49-F238E27FC236}">
                    <a16:creationId xmlns:a16="http://schemas.microsoft.com/office/drawing/2014/main" id="{78D1FFE5-24FD-24E7-8864-27474CEEC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 y="3361"/>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7" name="Rectangle 381">
                <a:extLst>
                  <a:ext uri="{FF2B5EF4-FFF2-40B4-BE49-F238E27FC236}">
                    <a16:creationId xmlns:a16="http://schemas.microsoft.com/office/drawing/2014/main" id="{13F37E1E-9063-5D77-F053-A12DFDDAD243}"/>
                  </a:ext>
                </a:extLst>
              </p:cNvPr>
              <p:cNvSpPr>
                <a:spLocks noChangeArrowheads="1"/>
              </p:cNvSpPr>
              <p:nvPr/>
            </p:nvSpPr>
            <p:spPr bwMode="auto">
              <a:xfrm>
                <a:off x="6387" y="3339"/>
                <a:ext cx="830"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8" name="Rectangle 382">
                <a:extLst>
                  <a:ext uri="{FF2B5EF4-FFF2-40B4-BE49-F238E27FC236}">
                    <a16:creationId xmlns:a16="http://schemas.microsoft.com/office/drawing/2014/main" id="{837C13D0-43B3-A2C5-C99E-3893614F6C99}"/>
                  </a:ext>
                </a:extLst>
              </p:cNvPr>
              <p:cNvSpPr>
                <a:spLocks noChangeArrowheads="1"/>
              </p:cNvSpPr>
              <p:nvPr/>
            </p:nvSpPr>
            <p:spPr bwMode="auto">
              <a:xfrm>
                <a:off x="6420" y="3356"/>
                <a:ext cx="26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Ma_HTKT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49" name="Rectangle 383">
                <a:extLst>
                  <a:ext uri="{FF2B5EF4-FFF2-40B4-BE49-F238E27FC236}">
                    <a16:creationId xmlns:a16="http://schemas.microsoft.com/office/drawing/2014/main" id="{5E93E0FE-1E88-84A9-0A18-A0B8C3C8D4A5}"/>
                  </a:ext>
                </a:extLst>
              </p:cNvPr>
              <p:cNvSpPr>
                <a:spLocks noChangeArrowheads="1"/>
              </p:cNvSpPr>
              <p:nvPr/>
            </p:nvSpPr>
            <p:spPr bwMode="auto">
              <a:xfrm>
                <a:off x="6287" y="3446"/>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384">
                <a:extLst>
                  <a:ext uri="{FF2B5EF4-FFF2-40B4-BE49-F238E27FC236}">
                    <a16:creationId xmlns:a16="http://schemas.microsoft.com/office/drawing/2014/main" id="{543CD574-0BAD-F1A5-6846-2DE749554A0F}"/>
                  </a:ext>
                </a:extLst>
              </p:cNvPr>
              <p:cNvSpPr>
                <a:spLocks noChangeArrowheads="1"/>
              </p:cNvSpPr>
              <p:nvPr/>
            </p:nvSpPr>
            <p:spPr bwMode="auto">
              <a:xfrm>
                <a:off x="6387" y="3440"/>
                <a:ext cx="830"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385">
                <a:extLst>
                  <a:ext uri="{FF2B5EF4-FFF2-40B4-BE49-F238E27FC236}">
                    <a16:creationId xmlns:a16="http://schemas.microsoft.com/office/drawing/2014/main" id="{15CA0381-03B2-A91C-71CE-A3DE1C4B4323}"/>
                  </a:ext>
                </a:extLst>
              </p:cNvPr>
              <p:cNvSpPr>
                <a:spLocks noChangeArrowheads="1"/>
              </p:cNvSpPr>
              <p:nvPr/>
            </p:nvSpPr>
            <p:spPr bwMode="auto">
              <a:xfrm>
                <a:off x="6420" y="3457"/>
                <a:ext cx="28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Ten_HTKT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52" name="Line 386">
                <a:extLst>
                  <a:ext uri="{FF2B5EF4-FFF2-40B4-BE49-F238E27FC236}">
                    <a16:creationId xmlns:a16="http://schemas.microsoft.com/office/drawing/2014/main" id="{50F28A43-A039-68D7-FB16-74144DDF8D02}"/>
                  </a:ext>
                </a:extLst>
              </p:cNvPr>
              <p:cNvSpPr>
                <a:spLocks noChangeShapeType="1"/>
              </p:cNvSpPr>
              <p:nvPr/>
            </p:nvSpPr>
            <p:spPr bwMode="auto">
              <a:xfrm>
                <a:off x="6282" y="3339"/>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3" name="Line 387">
                <a:extLst>
                  <a:ext uri="{FF2B5EF4-FFF2-40B4-BE49-F238E27FC236}">
                    <a16:creationId xmlns:a16="http://schemas.microsoft.com/office/drawing/2014/main" id="{9C75A069-3328-B96C-A2CE-D5A0E4CA246C}"/>
                  </a:ext>
                </a:extLst>
              </p:cNvPr>
              <p:cNvSpPr>
                <a:spLocks noChangeShapeType="1"/>
              </p:cNvSpPr>
              <p:nvPr/>
            </p:nvSpPr>
            <p:spPr bwMode="auto">
              <a:xfrm>
                <a:off x="6282" y="3440"/>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4" name="Line 388">
                <a:extLst>
                  <a:ext uri="{FF2B5EF4-FFF2-40B4-BE49-F238E27FC236}">
                    <a16:creationId xmlns:a16="http://schemas.microsoft.com/office/drawing/2014/main" id="{4A55AFCF-9F28-BCE4-6A6E-0F0B46FBE769}"/>
                  </a:ext>
                </a:extLst>
              </p:cNvPr>
              <p:cNvSpPr>
                <a:spLocks noChangeShapeType="1"/>
              </p:cNvSpPr>
              <p:nvPr/>
            </p:nvSpPr>
            <p:spPr bwMode="auto">
              <a:xfrm>
                <a:off x="6282" y="3541"/>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5" name="Line 389">
                <a:extLst>
                  <a:ext uri="{FF2B5EF4-FFF2-40B4-BE49-F238E27FC236}">
                    <a16:creationId xmlns:a16="http://schemas.microsoft.com/office/drawing/2014/main" id="{BED60FD3-F2FD-805A-972C-4F29306E4514}"/>
                  </a:ext>
                </a:extLst>
              </p:cNvPr>
              <p:cNvSpPr>
                <a:spLocks noChangeShapeType="1"/>
              </p:cNvSpPr>
              <p:nvPr/>
            </p:nvSpPr>
            <p:spPr bwMode="auto">
              <a:xfrm>
                <a:off x="6282" y="3339"/>
                <a:ext cx="0" cy="196"/>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6" name="Line 390">
                <a:extLst>
                  <a:ext uri="{FF2B5EF4-FFF2-40B4-BE49-F238E27FC236}">
                    <a16:creationId xmlns:a16="http://schemas.microsoft.com/office/drawing/2014/main" id="{B02FF326-98D9-9F5F-7070-D59D50E8077F}"/>
                  </a:ext>
                </a:extLst>
              </p:cNvPr>
              <p:cNvSpPr>
                <a:spLocks noChangeShapeType="1"/>
              </p:cNvSpPr>
              <p:nvPr/>
            </p:nvSpPr>
            <p:spPr bwMode="auto">
              <a:xfrm>
                <a:off x="6381" y="3339"/>
                <a:ext cx="0" cy="196"/>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7" name="Line 391">
                <a:extLst>
                  <a:ext uri="{FF2B5EF4-FFF2-40B4-BE49-F238E27FC236}">
                    <a16:creationId xmlns:a16="http://schemas.microsoft.com/office/drawing/2014/main" id="{0E5F761D-92E2-7C26-36D0-7E4F3DFB9B77}"/>
                  </a:ext>
                </a:extLst>
              </p:cNvPr>
              <p:cNvSpPr>
                <a:spLocks noChangeShapeType="1"/>
              </p:cNvSpPr>
              <p:nvPr/>
            </p:nvSpPr>
            <p:spPr bwMode="auto">
              <a:xfrm>
                <a:off x="7212" y="3339"/>
                <a:ext cx="0" cy="196"/>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8" name="Rectangle 392">
                <a:extLst>
                  <a:ext uri="{FF2B5EF4-FFF2-40B4-BE49-F238E27FC236}">
                    <a16:creationId xmlns:a16="http://schemas.microsoft.com/office/drawing/2014/main" id="{AE6C3A21-F4C7-65A2-11A9-7AB7714A77B0}"/>
                  </a:ext>
                </a:extLst>
              </p:cNvPr>
              <p:cNvSpPr>
                <a:spLocks noChangeArrowheads="1"/>
              </p:cNvSpPr>
              <p:nvPr/>
            </p:nvSpPr>
            <p:spPr bwMode="auto">
              <a:xfrm>
                <a:off x="7256" y="828"/>
                <a:ext cx="6" cy="47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393">
                <a:extLst>
                  <a:ext uri="{FF2B5EF4-FFF2-40B4-BE49-F238E27FC236}">
                    <a16:creationId xmlns:a16="http://schemas.microsoft.com/office/drawing/2014/main" id="{BB4C0F3A-F9B7-A7F6-03CA-EAE3E283E0CD}"/>
                  </a:ext>
                </a:extLst>
              </p:cNvPr>
              <p:cNvSpPr>
                <a:spLocks noChangeArrowheads="1"/>
              </p:cNvSpPr>
              <p:nvPr/>
            </p:nvSpPr>
            <p:spPr bwMode="auto">
              <a:xfrm>
                <a:off x="6243" y="1294"/>
                <a:ext cx="1013"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394">
                <a:extLst>
                  <a:ext uri="{FF2B5EF4-FFF2-40B4-BE49-F238E27FC236}">
                    <a16:creationId xmlns:a16="http://schemas.microsoft.com/office/drawing/2014/main" id="{FE78D781-9E2B-C695-EBD9-3F6A5AD0FE98}"/>
                  </a:ext>
                </a:extLst>
              </p:cNvPr>
              <p:cNvSpPr>
                <a:spLocks noChangeArrowheads="1"/>
              </p:cNvSpPr>
              <p:nvPr/>
            </p:nvSpPr>
            <p:spPr bwMode="auto">
              <a:xfrm>
                <a:off x="6243" y="828"/>
                <a:ext cx="5" cy="46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395">
                <a:extLst>
                  <a:ext uri="{FF2B5EF4-FFF2-40B4-BE49-F238E27FC236}">
                    <a16:creationId xmlns:a16="http://schemas.microsoft.com/office/drawing/2014/main" id="{90BEA7E2-FA42-E719-6426-94C77343ED14}"/>
                  </a:ext>
                </a:extLst>
              </p:cNvPr>
              <p:cNvSpPr>
                <a:spLocks noChangeArrowheads="1"/>
              </p:cNvSpPr>
              <p:nvPr/>
            </p:nvSpPr>
            <p:spPr bwMode="auto">
              <a:xfrm>
                <a:off x="6248" y="828"/>
                <a:ext cx="1008"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396">
                <a:extLst>
                  <a:ext uri="{FF2B5EF4-FFF2-40B4-BE49-F238E27FC236}">
                    <a16:creationId xmlns:a16="http://schemas.microsoft.com/office/drawing/2014/main" id="{FA221D7E-ED4D-31C5-167C-D50EEBD5AB95}"/>
                  </a:ext>
                </a:extLst>
              </p:cNvPr>
              <p:cNvSpPr>
                <a:spLocks noChangeArrowheads="1"/>
              </p:cNvSpPr>
              <p:nvPr/>
            </p:nvSpPr>
            <p:spPr bwMode="auto">
              <a:xfrm>
                <a:off x="7223" y="834"/>
                <a:ext cx="33" cy="46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397">
                <a:extLst>
                  <a:ext uri="{FF2B5EF4-FFF2-40B4-BE49-F238E27FC236}">
                    <a16:creationId xmlns:a16="http://schemas.microsoft.com/office/drawing/2014/main" id="{CF802369-8F6F-1308-EC47-4EF1C3526C09}"/>
                  </a:ext>
                </a:extLst>
              </p:cNvPr>
              <p:cNvSpPr>
                <a:spLocks noChangeArrowheads="1"/>
              </p:cNvSpPr>
              <p:nvPr/>
            </p:nvSpPr>
            <p:spPr bwMode="auto">
              <a:xfrm>
                <a:off x="6248" y="1261"/>
                <a:ext cx="975"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398">
                <a:extLst>
                  <a:ext uri="{FF2B5EF4-FFF2-40B4-BE49-F238E27FC236}">
                    <a16:creationId xmlns:a16="http://schemas.microsoft.com/office/drawing/2014/main" id="{68FB89B0-E596-0B0C-4E46-B9979D0DF936}"/>
                  </a:ext>
                </a:extLst>
              </p:cNvPr>
              <p:cNvSpPr>
                <a:spLocks noChangeArrowheads="1"/>
              </p:cNvSpPr>
              <p:nvPr/>
            </p:nvSpPr>
            <p:spPr bwMode="auto">
              <a:xfrm>
                <a:off x="6248" y="834"/>
                <a:ext cx="34" cy="42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399">
                <a:extLst>
                  <a:ext uri="{FF2B5EF4-FFF2-40B4-BE49-F238E27FC236}">
                    <a16:creationId xmlns:a16="http://schemas.microsoft.com/office/drawing/2014/main" id="{1C34656A-F085-0AD1-AE8C-DFB6A4FE0CEE}"/>
                  </a:ext>
                </a:extLst>
              </p:cNvPr>
              <p:cNvSpPr>
                <a:spLocks noChangeArrowheads="1"/>
              </p:cNvSpPr>
              <p:nvPr/>
            </p:nvSpPr>
            <p:spPr bwMode="auto">
              <a:xfrm>
                <a:off x="6282" y="834"/>
                <a:ext cx="941"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Rectangle 400">
                <a:extLst>
                  <a:ext uri="{FF2B5EF4-FFF2-40B4-BE49-F238E27FC236}">
                    <a16:creationId xmlns:a16="http://schemas.microsoft.com/office/drawing/2014/main" id="{30A8AF43-3CE4-8514-E0F9-968815D5F5F2}"/>
                  </a:ext>
                </a:extLst>
              </p:cNvPr>
              <p:cNvSpPr>
                <a:spLocks noChangeArrowheads="1"/>
              </p:cNvSpPr>
              <p:nvPr/>
            </p:nvSpPr>
            <p:spPr bwMode="auto">
              <a:xfrm>
                <a:off x="6293" y="867"/>
                <a:ext cx="775"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HINHTHUC_THIDUA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67" name="Rectangle 401">
                <a:extLst>
                  <a:ext uri="{FF2B5EF4-FFF2-40B4-BE49-F238E27FC236}">
                    <a16:creationId xmlns:a16="http://schemas.microsoft.com/office/drawing/2014/main" id="{C1463A0F-D4F1-262D-BF23-D185C04E3E1A}"/>
                  </a:ext>
                </a:extLst>
              </p:cNvPr>
              <p:cNvSpPr>
                <a:spLocks noChangeArrowheads="1"/>
              </p:cNvSpPr>
              <p:nvPr/>
            </p:nvSpPr>
            <p:spPr bwMode="auto">
              <a:xfrm>
                <a:off x="7223" y="961"/>
                <a:ext cx="5" cy="30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402">
                <a:extLst>
                  <a:ext uri="{FF2B5EF4-FFF2-40B4-BE49-F238E27FC236}">
                    <a16:creationId xmlns:a16="http://schemas.microsoft.com/office/drawing/2014/main" id="{0A4E20D1-7325-3EA1-0391-EC84CCC1BA07}"/>
                  </a:ext>
                </a:extLst>
              </p:cNvPr>
              <p:cNvSpPr>
                <a:spLocks noChangeArrowheads="1"/>
              </p:cNvSpPr>
              <p:nvPr/>
            </p:nvSpPr>
            <p:spPr bwMode="auto">
              <a:xfrm>
                <a:off x="6276" y="1261"/>
                <a:ext cx="947"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403">
                <a:extLst>
                  <a:ext uri="{FF2B5EF4-FFF2-40B4-BE49-F238E27FC236}">
                    <a16:creationId xmlns:a16="http://schemas.microsoft.com/office/drawing/2014/main" id="{77D299BD-5CC4-01B3-66AD-0AAF0F1FD388}"/>
                  </a:ext>
                </a:extLst>
              </p:cNvPr>
              <p:cNvSpPr>
                <a:spLocks noChangeArrowheads="1"/>
              </p:cNvSpPr>
              <p:nvPr/>
            </p:nvSpPr>
            <p:spPr bwMode="auto">
              <a:xfrm>
                <a:off x="6276" y="961"/>
                <a:ext cx="6" cy="300"/>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404">
                <a:extLst>
                  <a:ext uri="{FF2B5EF4-FFF2-40B4-BE49-F238E27FC236}">
                    <a16:creationId xmlns:a16="http://schemas.microsoft.com/office/drawing/2014/main" id="{DAD06693-A4E1-BE00-592B-E65B664D5D14}"/>
                  </a:ext>
                </a:extLst>
              </p:cNvPr>
              <p:cNvSpPr>
                <a:spLocks noChangeArrowheads="1"/>
              </p:cNvSpPr>
              <p:nvPr/>
            </p:nvSpPr>
            <p:spPr bwMode="auto">
              <a:xfrm>
                <a:off x="6282" y="961"/>
                <a:ext cx="941"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405">
                <a:extLst>
                  <a:ext uri="{FF2B5EF4-FFF2-40B4-BE49-F238E27FC236}">
                    <a16:creationId xmlns:a16="http://schemas.microsoft.com/office/drawing/2014/main" id="{34C01BE7-8E0B-9398-ADCA-F15AC1CFFB1E}"/>
                  </a:ext>
                </a:extLst>
              </p:cNvPr>
              <p:cNvSpPr>
                <a:spLocks noChangeArrowheads="1"/>
              </p:cNvSpPr>
              <p:nvPr/>
            </p:nvSpPr>
            <p:spPr bwMode="auto">
              <a:xfrm>
                <a:off x="6282" y="961"/>
                <a:ext cx="941"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607">
              <a:extLst>
                <a:ext uri="{FF2B5EF4-FFF2-40B4-BE49-F238E27FC236}">
                  <a16:creationId xmlns:a16="http://schemas.microsoft.com/office/drawing/2014/main" id="{EE3B97A3-DF85-DA8D-4432-13B5CBF82BBC}"/>
                </a:ext>
              </a:extLst>
            </p:cNvPr>
            <p:cNvGrpSpPr>
              <a:grpSpLocks/>
            </p:cNvGrpSpPr>
            <p:nvPr/>
          </p:nvGrpSpPr>
          <p:grpSpPr bwMode="auto">
            <a:xfrm>
              <a:off x="479" y="961"/>
              <a:ext cx="6744" cy="2971"/>
              <a:chOff x="479" y="961"/>
              <a:chExt cx="6744" cy="2971"/>
            </a:xfrm>
          </p:grpSpPr>
          <p:sp>
            <p:nvSpPr>
              <p:cNvPr id="4710" name="Rectangle 407">
                <a:extLst>
                  <a:ext uri="{FF2B5EF4-FFF2-40B4-BE49-F238E27FC236}">
                    <a16:creationId xmlns:a16="http://schemas.microsoft.com/office/drawing/2014/main" id="{F0DA3F0A-1D5E-0FBE-AEFA-020E960FB6BF}"/>
                  </a:ext>
                </a:extLst>
              </p:cNvPr>
              <p:cNvSpPr>
                <a:spLocks noChangeArrowheads="1"/>
              </p:cNvSpPr>
              <p:nvPr/>
            </p:nvSpPr>
            <p:spPr bwMode="auto">
              <a:xfrm>
                <a:off x="6282" y="961"/>
                <a:ext cx="941" cy="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408">
                <a:extLst>
                  <a:ext uri="{FF2B5EF4-FFF2-40B4-BE49-F238E27FC236}">
                    <a16:creationId xmlns:a16="http://schemas.microsoft.com/office/drawing/2014/main" id="{E70371F0-5E39-1A10-8784-FBB19A9F65D1}"/>
                  </a:ext>
                </a:extLst>
              </p:cNvPr>
              <p:cNvSpPr>
                <a:spLocks noChangeArrowheads="1"/>
              </p:cNvSpPr>
              <p:nvPr/>
            </p:nvSpPr>
            <p:spPr bwMode="auto">
              <a:xfrm>
                <a:off x="6287" y="967"/>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505" name="Picture 409">
                <a:extLst>
                  <a:ext uri="{FF2B5EF4-FFF2-40B4-BE49-F238E27FC236}">
                    <a16:creationId xmlns:a16="http://schemas.microsoft.com/office/drawing/2014/main" id="{D1A8F901-7739-8687-1493-536C7F08C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 y="983"/>
                <a:ext cx="7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 name="Rectangle 410">
                <a:extLst>
                  <a:ext uri="{FF2B5EF4-FFF2-40B4-BE49-F238E27FC236}">
                    <a16:creationId xmlns:a16="http://schemas.microsoft.com/office/drawing/2014/main" id="{4EF22A5B-036B-48CA-5251-BEAABE800887}"/>
                  </a:ext>
                </a:extLst>
              </p:cNvPr>
              <p:cNvSpPr>
                <a:spLocks noChangeArrowheads="1"/>
              </p:cNvSpPr>
              <p:nvPr/>
            </p:nvSpPr>
            <p:spPr bwMode="auto">
              <a:xfrm>
                <a:off x="6387" y="961"/>
                <a:ext cx="83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411">
                <a:extLst>
                  <a:ext uri="{FF2B5EF4-FFF2-40B4-BE49-F238E27FC236}">
                    <a16:creationId xmlns:a16="http://schemas.microsoft.com/office/drawing/2014/main" id="{AD2B8E29-64D3-88DD-00D2-771FBBCA053C}"/>
                  </a:ext>
                </a:extLst>
              </p:cNvPr>
              <p:cNvSpPr>
                <a:spLocks noChangeArrowheads="1"/>
              </p:cNvSpPr>
              <p:nvPr/>
            </p:nvSpPr>
            <p:spPr bwMode="auto">
              <a:xfrm>
                <a:off x="6420" y="978"/>
                <a:ext cx="26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Ma_HTTD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14" name="Rectangle 412">
                <a:extLst>
                  <a:ext uri="{FF2B5EF4-FFF2-40B4-BE49-F238E27FC236}">
                    <a16:creationId xmlns:a16="http://schemas.microsoft.com/office/drawing/2014/main" id="{C05018C7-55E1-6C76-7DFA-E4DB9CD8F7EC}"/>
                  </a:ext>
                </a:extLst>
              </p:cNvPr>
              <p:cNvSpPr>
                <a:spLocks noChangeArrowheads="1"/>
              </p:cNvSpPr>
              <p:nvPr/>
            </p:nvSpPr>
            <p:spPr bwMode="auto">
              <a:xfrm>
                <a:off x="6287" y="1069"/>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Rectangle 413">
                <a:extLst>
                  <a:ext uri="{FF2B5EF4-FFF2-40B4-BE49-F238E27FC236}">
                    <a16:creationId xmlns:a16="http://schemas.microsoft.com/office/drawing/2014/main" id="{2038351C-1D6C-A2C0-1FEE-EF01D4CDC412}"/>
                  </a:ext>
                </a:extLst>
              </p:cNvPr>
              <p:cNvSpPr>
                <a:spLocks noChangeArrowheads="1"/>
              </p:cNvSpPr>
              <p:nvPr/>
            </p:nvSpPr>
            <p:spPr bwMode="auto">
              <a:xfrm>
                <a:off x="6387" y="1063"/>
                <a:ext cx="83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414">
                <a:extLst>
                  <a:ext uri="{FF2B5EF4-FFF2-40B4-BE49-F238E27FC236}">
                    <a16:creationId xmlns:a16="http://schemas.microsoft.com/office/drawing/2014/main" id="{48DD4EC1-A77F-D55E-F9B8-ED9C0CB56118}"/>
                  </a:ext>
                </a:extLst>
              </p:cNvPr>
              <p:cNvSpPr>
                <a:spLocks noChangeArrowheads="1"/>
              </p:cNvSpPr>
              <p:nvPr/>
            </p:nvSpPr>
            <p:spPr bwMode="auto">
              <a:xfrm>
                <a:off x="6420" y="1080"/>
                <a:ext cx="288"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Ten_HTTD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17" name="Line 415">
                <a:extLst>
                  <a:ext uri="{FF2B5EF4-FFF2-40B4-BE49-F238E27FC236}">
                    <a16:creationId xmlns:a16="http://schemas.microsoft.com/office/drawing/2014/main" id="{168E6F05-5551-D10C-F02F-9BC963110ADE}"/>
                  </a:ext>
                </a:extLst>
              </p:cNvPr>
              <p:cNvSpPr>
                <a:spLocks noChangeShapeType="1"/>
              </p:cNvSpPr>
              <p:nvPr/>
            </p:nvSpPr>
            <p:spPr bwMode="auto">
              <a:xfrm>
                <a:off x="6282" y="961"/>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8" name="Line 416">
                <a:extLst>
                  <a:ext uri="{FF2B5EF4-FFF2-40B4-BE49-F238E27FC236}">
                    <a16:creationId xmlns:a16="http://schemas.microsoft.com/office/drawing/2014/main" id="{91CEAF97-7A8B-68C7-CCDE-4D1187F2A810}"/>
                  </a:ext>
                </a:extLst>
              </p:cNvPr>
              <p:cNvSpPr>
                <a:spLocks noChangeShapeType="1"/>
              </p:cNvSpPr>
              <p:nvPr/>
            </p:nvSpPr>
            <p:spPr bwMode="auto">
              <a:xfrm>
                <a:off x="6282" y="1063"/>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9" name="Line 417">
                <a:extLst>
                  <a:ext uri="{FF2B5EF4-FFF2-40B4-BE49-F238E27FC236}">
                    <a16:creationId xmlns:a16="http://schemas.microsoft.com/office/drawing/2014/main" id="{E84C7088-578A-0F1B-582E-C936D6D2870F}"/>
                  </a:ext>
                </a:extLst>
              </p:cNvPr>
              <p:cNvSpPr>
                <a:spLocks noChangeShapeType="1"/>
              </p:cNvSpPr>
              <p:nvPr/>
            </p:nvSpPr>
            <p:spPr bwMode="auto">
              <a:xfrm>
                <a:off x="6282" y="1165"/>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0" name="Line 418">
                <a:extLst>
                  <a:ext uri="{FF2B5EF4-FFF2-40B4-BE49-F238E27FC236}">
                    <a16:creationId xmlns:a16="http://schemas.microsoft.com/office/drawing/2014/main" id="{5CE1F142-09CC-DA8B-76FD-45E97251B4EE}"/>
                  </a:ext>
                </a:extLst>
              </p:cNvPr>
              <p:cNvSpPr>
                <a:spLocks noChangeShapeType="1"/>
              </p:cNvSpPr>
              <p:nvPr/>
            </p:nvSpPr>
            <p:spPr bwMode="auto">
              <a:xfrm>
                <a:off x="6282" y="961"/>
                <a:ext cx="0" cy="1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1" name="Line 419">
                <a:extLst>
                  <a:ext uri="{FF2B5EF4-FFF2-40B4-BE49-F238E27FC236}">
                    <a16:creationId xmlns:a16="http://schemas.microsoft.com/office/drawing/2014/main" id="{530961C5-2866-DD9C-E588-644375D0A3A0}"/>
                  </a:ext>
                </a:extLst>
              </p:cNvPr>
              <p:cNvSpPr>
                <a:spLocks noChangeShapeType="1"/>
              </p:cNvSpPr>
              <p:nvPr/>
            </p:nvSpPr>
            <p:spPr bwMode="auto">
              <a:xfrm>
                <a:off x="6381" y="961"/>
                <a:ext cx="0" cy="1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2" name="Line 420">
                <a:extLst>
                  <a:ext uri="{FF2B5EF4-FFF2-40B4-BE49-F238E27FC236}">
                    <a16:creationId xmlns:a16="http://schemas.microsoft.com/office/drawing/2014/main" id="{C0CEE9B7-DAF6-423D-9126-2B657888CB2F}"/>
                  </a:ext>
                </a:extLst>
              </p:cNvPr>
              <p:cNvSpPr>
                <a:spLocks noChangeShapeType="1"/>
              </p:cNvSpPr>
              <p:nvPr/>
            </p:nvSpPr>
            <p:spPr bwMode="auto">
              <a:xfrm>
                <a:off x="7212" y="961"/>
                <a:ext cx="0" cy="1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3" name="Rectangle 421">
                <a:extLst>
                  <a:ext uri="{FF2B5EF4-FFF2-40B4-BE49-F238E27FC236}">
                    <a16:creationId xmlns:a16="http://schemas.microsoft.com/office/drawing/2014/main" id="{3853131F-AC71-411A-08EF-3E782C632A7F}"/>
                  </a:ext>
                </a:extLst>
              </p:cNvPr>
              <p:cNvSpPr>
                <a:spLocks noChangeArrowheads="1"/>
              </p:cNvSpPr>
              <p:nvPr/>
            </p:nvSpPr>
            <p:spPr bwMode="auto">
              <a:xfrm>
                <a:off x="4460" y="3317"/>
                <a:ext cx="6" cy="47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422">
                <a:extLst>
                  <a:ext uri="{FF2B5EF4-FFF2-40B4-BE49-F238E27FC236}">
                    <a16:creationId xmlns:a16="http://schemas.microsoft.com/office/drawing/2014/main" id="{A90440DF-F356-E127-12F9-7A64883003D2}"/>
                  </a:ext>
                </a:extLst>
              </p:cNvPr>
              <p:cNvSpPr>
                <a:spLocks noChangeArrowheads="1"/>
              </p:cNvSpPr>
              <p:nvPr/>
            </p:nvSpPr>
            <p:spPr bwMode="auto">
              <a:xfrm>
                <a:off x="3447" y="3782"/>
                <a:ext cx="1013"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423">
                <a:extLst>
                  <a:ext uri="{FF2B5EF4-FFF2-40B4-BE49-F238E27FC236}">
                    <a16:creationId xmlns:a16="http://schemas.microsoft.com/office/drawing/2014/main" id="{BD7D4C21-D42C-4D7B-75D6-89BB35C9994F}"/>
                  </a:ext>
                </a:extLst>
              </p:cNvPr>
              <p:cNvSpPr>
                <a:spLocks noChangeArrowheads="1"/>
              </p:cNvSpPr>
              <p:nvPr/>
            </p:nvSpPr>
            <p:spPr bwMode="auto">
              <a:xfrm>
                <a:off x="3447" y="3317"/>
                <a:ext cx="6" cy="46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424">
                <a:extLst>
                  <a:ext uri="{FF2B5EF4-FFF2-40B4-BE49-F238E27FC236}">
                    <a16:creationId xmlns:a16="http://schemas.microsoft.com/office/drawing/2014/main" id="{B1AE2D1B-ADD7-548C-924C-B45ED251C700}"/>
                  </a:ext>
                </a:extLst>
              </p:cNvPr>
              <p:cNvSpPr>
                <a:spLocks noChangeArrowheads="1"/>
              </p:cNvSpPr>
              <p:nvPr/>
            </p:nvSpPr>
            <p:spPr bwMode="auto">
              <a:xfrm>
                <a:off x="3453" y="3317"/>
                <a:ext cx="100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425">
                <a:extLst>
                  <a:ext uri="{FF2B5EF4-FFF2-40B4-BE49-F238E27FC236}">
                    <a16:creationId xmlns:a16="http://schemas.microsoft.com/office/drawing/2014/main" id="{F52B62EA-9783-918C-9EAC-AD1E42950F01}"/>
                  </a:ext>
                </a:extLst>
              </p:cNvPr>
              <p:cNvSpPr>
                <a:spLocks noChangeArrowheads="1"/>
              </p:cNvSpPr>
              <p:nvPr/>
            </p:nvSpPr>
            <p:spPr bwMode="auto">
              <a:xfrm>
                <a:off x="4427" y="3322"/>
                <a:ext cx="33" cy="46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426">
                <a:extLst>
                  <a:ext uri="{FF2B5EF4-FFF2-40B4-BE49-F238E27FC236}">
                    <a16:creationId xmlns:a16="http://schemas.microsoft.com/office/drawing/2014/main" id="{B40E4BC7-BFCD-C5AA-73BD-09BBD939E054}"/>
                  </a:ext>
                </a:extLst>
              </p:cNvPr>
              <p:cNvSpPr>
                <a:spLocks noChangeArrowheads="1"/>
              </p:cNvSpPr>
              <p:nvPr/>
            </p:nvSpPr>
            <p:spPr bwMode="auto">
              <a:xfrm>
                <a:off x="3453" y="3749"/>
                <a:ext cx="974"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427">
                <a:extLst>
                  <a:ext uri="{FF2B5EF4-FFF2-40B4-BE49-F238E27FC236}">
                    <a16:creationId xmlns:a16="http://schemas.microsoft.com/office/drawing/2014/main" id="{2C93BFBD-B3C9-6FB1-3EC7-7D2CCBB4FD32}"/>
                  </a:ext>
                </a:extLst>
              </p:cNvPr>
              <p:cNvSpPr>
                <a:spLocks noChangeArrowheads="1"/>
              </p:cNvSpPr>
              <p:nvPr/>
            </p:nvSpPr>
            <p:spPr bwMode="auto">
              <a:xfrm>
                <a:off x="3453" y="3322"/>
                <a:ext cx="33" cy="42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428">
                <a:extLst>
                  <a:ext uri="{FF2B5EF4-FFF2-40B4-BE49-F238E27FC236}">
                    <a16:creationId xmlns:a16="http://schemas.microsoft.com/office/drawing/2014/main" id="{AD7E8EA6-8AB6-B135-4CA0-030C364B95C8}"/>
                  </a:ext>
                </a:extLst>
              </p:cNvPr>
              <p:cNvSpPr>
                <a:spLocks noChangeArrowheads="1"/>
              </p:cNvSpPr>
              <p:nvPr/>
            </p:nvSpPr>
            <p:spPr bwMode="auto">
              <a:xfrm>
                <a:off x="3486" y="3322"/>
                <a:ext cx="941"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429">
                <a:extLst>
                  <a:ext uri="{FF2B5EF4-FFF2-40B4-BE49-F238E27FC236}">
                    <a16:creationId xmlns:a16="http://schemas.microsoft.com/office/drawing/2014/main" id="{AE8FD198-16BE-7201-175D-6F4D4BDE706B}"/>
                  </a:ext>
                </a:extLst>
              </p:cNvPr>
              <p:cNvSpPr>
                <a:spLocks noChangeArrowheads="1"/>
              </p:cNvSpPr>
              <p:nvPr/>
            </p:nvSpPr>
            <p:spPr bwMode="auto">
              <a:xfrm>
                <a:off x="3497" y="3355"/>
                <a:ext cx="604"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KHEN_THUONG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32" name="Rectangle 430">
                <a:extLst>
                  <a:ext uri="{FF2B5EF4-FFF2-40B4-BE49-F238E27FC236}">
                    <a16:creationId xmlns:a16="http://schemas.microsoft.com/office/drawing/2014/main" id="{2123CF6B-56B0-C7B9-FC01-A3899FDB44CA}"/>
                  </a:ext>
                </a:extLst>
              </p:cNvPr>
              <p:cNvSpPr>
                <a:spLocks noChangeArrowheads="1"/>
              </p:cNvSpPr>
              <p:nvPr/>
            </p:nvSpPr>
            <p:spPr bwMode="auto">
              <a:xfrm>
                <a:off x="4427" y="3450"/>
                <a:ext cx="5" cy="30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Rectangle 431">
                <a:extLst>
                  <a:ext uri="{FF2B5EF4-FFF2-40B4-BE49-F238E27FC236}">
                    <a16:creationId xmlns:a16="http://schemas.microsoft.com/office/drawing/2014/main" id="{3C290975-DB7B-793E-E666-6352A8DB9D38}"/>
                  </a:ext>
                </a:extLst>
              </p:cNvPr>
              <p:cNvSpPr>
                <a:spLocks noChangeArrowheads="1"/>
              </p:cNvSpPr>
              <p:nvPr/>
            </p:nvSpPr>
            <p:spPr bwMode="auto">
              <a:xfrm>
                <a:off x="3480" y="3749"/>
                <a:ext cx="947"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432">
                <a:extLst>
                  <a:ext uri="{FF2B5EF4-FFF2-40B4-BE49-F238E27FC236}">
                    <a16:creationId xmlns:a16="http://schemas.microsoft.com/office/drawing/2014/main" id="{6249C31E-E358-74DA-3829-39347A2A0D81}"/>
                  </a:ext>
                </a:extLst>
              </p:cNvPr>
              <p:cNvSpPr>
                <a:spLocks noChangeArrowheads="1"/>
              </p:cNvSpPr>
              <p:nvPr/>
            </p:nvSpPr>
            <p:spPr bwMode="auto">
              <a:xfrm>
                <a:off x="3480" y="3450"/>
                <a:ext cx="6" cy="299"/>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433">
                <a:extLst>
                  <a:ext uri="{FF2B5EF4-FFF2-40B4-BE49-F238E27FC236}">
                    <a16:creationId xmlns:a16="http://schemas.microsoft.com/office/drawing/2014/main" id="{67AB1A6D-12E8-A3BB-C6A8-0863D25EAF4C}"/>
                  </a:ext>
                </a:extLst>
              </p:cNvPr>
              <p:cNvSpPr>
                <a:spLocks noChangeArrowheads="1"/>
              </p:cNvSpPr>
              <p:nvPr/>
            </p:nvSpPr>
            <p:spPr bwMode="auto">
              <a:xfrm>
                <a:off x="3486" y="3450"/>
                <a:ext cx="941"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434">
                <a:extLst>
                  <a:ext uri="{FF2B5EF4-FFF2-40B4-BE49-F238E27FC236}">
                    <a16:creationId xmlns:a16="http://schemas.microsoft.com/office/drawing/2014/main" id="{05A1783C-73A3-060D-6A78-F763A16BFC23}"/>
                  </a:ext>
                </a:extLst>
              </p:cNvPr>
              <p:cNvSpPr>
                <a:spLocks noChangeArrowheads="1"/>
              </p:cNvSpPr>
              <p:nvPr/>
            </p:nvSpPr>
            <p:spPr bwMode="auto">
              <a:xfrm>
                <a:off x="3486" y="3450"/>
                <a:ext cx="941"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Rectangle 435">
                <a:extLst>
                  <a:ext uri="{FF2B5EF4-FFF2-40B4-BE49-F238E27FC236}">
                    <a16:creationId xmlns:a16="http://schemas.microsoft.com/office/drawing/2014/main" id="{D9392E65-0AC3-B4F9-121E-AF4A08057589}"/>
                  </a:ext>
                </a:extLst>
              </p:cNvPr>
              <p:cNvSpPr>
                <a:spLocks noChangeArrowheads="1"/>
              </p:cNvSpPr>
              <p:nvPr/>
            </p:nvSpPr>
            <p:spPr bwMode="auto">
              <a:xfrm>
                <a:off x="3486" y="3450"/>
                <a:ext cx="941"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436">
                <a:extLst>
                  <a:ext uri="{FF2B5EF4-FFF2-40B4-BE49-F238E27FC236}">
                    <a16:creationId xmlns:a16="http://schemas.microsoft.com/office/drawing/2014/main" id="{75DCF4EE-3AFC-58CA-B8FA-B711242B0E44}"/>
                  </a:ext>
                </a:extLst>
              </p:cNvPr>
              <p:cNvSpPr>
                <a:spLocks noChangeArrowheads="1"/>
              </p:cNvSpPr>
              <p:nvPr/>
            </p:nvSpPr>
            <p:spPr bwMode="auto">
              <a:xfrm>
                <a:off x="3491" y="3455"/>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533" name="Picture 437">
                <a:extLst>
                  <a:ext uri="{FF2B5EF4-FFF2-40B4-BE49-F238E27FC236}">
                    <a16:creationId xmlns:a16="http://schemas.microsoft.com/office/drawing/2014/main" id="{A8D56549-2AD9-2C6C-CE10-43EC637E8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 y="3472"/>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4" name="Rectangle 438">
                <a:extLst>
                  <a:ext uri="{FF2B5EF4-FFF2-40B4-BE49-F238E27FC236}">
                    <a16:creationId xmlns:a16="http://schemas.microsoft.com/office/drawing/2014/main" id="{8BB24E59-CF0F-9706-C7A3-2B1FA216D18A}"/>
                  </a:ext>
                </a:extLst>
              </p:cNvPr>
              <p:cNvSpPr>
                <a:spLocks noChangeArrowheads="1"/>
              </p:cNvSpPr>
              <p:nvPr/>
            </p:nvSpPr>
            <p:spPr bwMode="auto">
              <a:xfrm>
                <a:off x="3591" y="3450"/>
                <a:ext cx="830"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439">
                <a:extLst>
                  <a:ext uri="{FF2B5EF4-FFF2-40B4-BE49-F238E27FC236}">
                    <a16:creationId xmlns:a16="http://schemas.microsoft.com/office/drawing/2014/main" id="{7B28CFD9-61C6-C175-A06C-1112C20A5561}"/>
                  </a:ext>
                </a:extLst>
              </p:cNvPr>
              <p:cNvSpPr>
                <a:spLocks noChangeArrowheads="1"/>
              </p:cNvSpPr>
              <p:nvPr/>
            </p:nvSpPr>
            <p:spPr bwMode="auto">
              <a:xfrm>
                <a:off x="3624" y="3466"/>
                <a:ext cx="19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86" name="Rectangle 440">
                <a:extLst>
                  <a:ext uri="{FF2B5EF4-FFF2-40B4-BE49-F238E27FC236}">
                    <a16:creationId xmlns:a16="http://schemas.microsoft.com/office/drawing/2014/main" id="{0E627FAE-BE36-C4C0-DAA3-6A24F4694B20}"/>
                  </a:ext>
                </a:extLst>
              </p:cNvPr>
              <p:cNvSpPr>
                <a:spLocks noChangeArrowheads="1"/>
              </p:cNvSpPr>
              <p:nvPr/>
            </p:nvSpPr>
            <p:spPr bwMode="auto">
              <a:xfrm>
                <a:off x="3491" y="3557"/>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441">
                <a:extLst>
                  <a:ext uri="{FF2B5EF4-FFF2-40B4-BE49-F238E27FC236}">
                    <a16:creationId xmlns:a16="http://schemas.microsoft.com/office/drawing/2014/main" id="{DD064DE3-9466-1001-254E-5A63AA6AED7D}"/>
                  </a:ext>
                </a:extLst>
              </p:cNvPr>
              <p:cNvSpPr>
                <a:spLocks noChangeArrowheads="1"/>
              </p:cNvSpPr>
              <p:nvPr/>
            </p:nvSpPr>
            <p:spPr bwMode="auto">
              <a:xfrm>
                <a:off x="3591" y="3551"/>
                <a:ext cx="83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442">
                <a:extLst>
                  <a:ext uri="{FF2B5EF4-FFF2-40B4-BE49-F238E27FC236}">
                    <a16:creationId xmlns:a16="http://schemas.microsoft.com/office/drawing/2014/main" id="{F6A50CC4-3DCF-4C60-1CFE-7A3CE26BA136}"/>
                  </a:ext>
                </a:extLst>
              </p:cNvPr>
              <p:cNvSpPr>
                <a:spLocks noChangeArrowheads="1"/>
              </p:cNvSpPr>
              <p:nvPr/>
            </p:nvSpPr>
            <p:spPr bwMode="auto">
              <a:xfrm>
                <a:off x="3624" y="3568"/>
                <a:ext cx="21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Ten_KT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89" name="Line 443">
                <a:extLst>
                  <a:ext uri="{FF2B5EF4-FFF2-40B4-BE49-F238E27FC236}">
                    <a16:creationId xmlns:a16="http://schemas.microsoft.com/office/drawing/2014/main" id="{0B992B5B-F5F9-4FE7-AA93-325E4B05CAA7}"/>
                  </a:ext>
                </a:extLst>
              </p:cNvPr>
              <p:cNvSpPr>
                <a:spLocks noChangeShapeType="1"/>
              </p:cNvSpPr>
              <p:nvPr/>
            </p:nvSpPr>
            <p:spPr bwMode="auto">
              <a:xfrm>
                <a:off x="3486" y="3450"/>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0" name="Line 444">
                <a:extLst>
                  <a:ext uri="{FF2B5EF4-FFF2-40B4-BE49-F238E27FC236}">
                    <a16:creationId xmlns:a16="http://schemas.microsoft.com/office/drawing/2014/main" id="{10C610C4-3AF3-2F38-1C6F-5FE9473E2572}"/>
                  </a:ext>
                </a:extLst>
              </p:cNvPr>
              <p:cNvSpPr>
                <a:spLocks noChangeShapeType="1"/>
              </p:cNvSpPr>
              <p:nvPr/>
            </p:nvSpPr>
            <p:spPr bwMode="auto">
              <a:xfrm>
                <a:off x="3486" y="3551"/>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1" name="Line 445">
                <a:extLst>
                  <a:ext uri="{FF2B5EF4-FFF2-40B4-BE49-F238E27FC236}">
                    <a16:creationId xmlns:a16="http://schemas.microsoft.com/office/drawing/2014/main" id="{7890D2A9-9797-73A0-4A90-7E002C555074}"/>
                  </a:ext>
                </a:extLst>
              </p:cNvPr>
              <p:cNvSpPr>
                <a:spLocks noChangeShapeType="1"/>
              </p:cNvSpPr>
              <p:nvPr/>
            </p:nvSpPr>
            <p:spPr bwMode="auto">
              <a:xfrm>
                <a:off x="3486" y="3653"/>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2" name="Line 446">
                <a:extLst>
                  <a:ext uri="{FF2B5EF4-FFF2-40B4-BE49-F238E27FC236}">
                    <a16:creationId xmlns:a16="http://schemas.microsoft.com/office/drawing/2014/main" id="{DEEFDF12-1979-7B2C-A2A7-587C55B8ED01}"/>
                  </a:ext>
                </a:extLst>
              </p:cNvPr>
              <p:cNvSpPr>
                <a:spLocks noChangeShapeType="1"/>
              </p:cNvSpPr>
              <p:nvPr/>
            </p:nvSpPr>
            <p:spPr bwMode="auto">
              <a:xfrm>
                <a:off x="3486" y="3450"/>
                <a:ext cx="0" cy="1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3" name="Line 447">
                <a:extLst>
                  <a:ext uri="{FF2B5EF4-FFF2-40B4-BE49-F238E27FC236}">
                    <a16:creationId xmlns:a16="http://schemas.microsoft.com/office/drawing/2014/main" id="{1A647881-5586-8DDA-1C1D-F772DA058482}"/>
                  </a:ext>
                </a:extLst>
              </p:cNvPr>
              <p:cNvSpPr>
                <a:spLocks noChangeShapeType="1"/>
              </p:cNvSpPr>
              <p:nvPr/>
            </p:nvSpPr>
            <p:spPr bwMode="auto">
              <a:xfrm>
                <a:off x="3585" y="3450"/>
                <a:ext cx="0" cy="1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4" name="Line 448">
                <a:extLst>
                  <a:ext uri="{FF2B5EF4-FFF2-40B4-BE49-F238E27FC236}">
                    <a16:creationId xmlns:a16="http://schemas.microsoft.com/office/drawing/2014/main" id="{05090108-74E4-3A56-A670-1C8EEF6A848A}"/>
                  </a:ext>
                </a:extLst>
              </p:cNvPr>
              <p:cNvSpPr>
                <a:spLocks noChangeShapeType="1"/>
              </p:cNvSpPr>
              <p:nvPr/>
            </p:nvSpPr>
            <p:spPr bwMode="auto">
              <a:xfrm>
                <a:off x="4416" y="3450"/>
                <a:ext cx="0" cy="197"/>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449">
                <a:extLst>
                  <a:ext uri="{FF2B5EF4-FFF2-40B4-BE49-F238E27FC236}">
                    <a16:creationId xmlns:a16="http://schemas.microsoft.com/office/drawing/2014/main" id="{A9EB2F15-A637-5FB1-5C0B-49C3CE5CADD9}"/>
                  </a:ext>
                </a:extLst>
              </p:cNvPr>
              <p:cNvSpPr>
                <a:spLocks noChangeArrowheads="1"/>
              </p:cNvSpPr>
              <p:nvPr/>
            </p:nvSpPr>
            <p:spPr bwMode="auto">
              <a:xfrm>
                <a:off x="3220" y="3339"/>
                <a:ext cx="149"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450">
                <a:extLst>
                  <a:ext uri="{FF2B5EF4-FFF2-40B4-BE49-F238E27FC236}">
                    <a16:creationId xmlns:a16="http://schemas.microsoft.com/office/drawing/2014/main" id="{04F3EA9E-D3BE-92E6-24A4-6BBB1AF3B7FB}"/>
                  </a:ext>
                </a:extLst>
              </p:cNvPr>
              <p:cNvSpPr>
                <a:spLocks noChangeArrowheads="1"/>
              </p:cNvSpPr>
              <p:nvPr/>
            </p:nvSpPr>
            <p:spPr bwMode="auto">
              <a:xfrm>
                <a:off x="3220" y="3344"/>
                <a:ext cx="149"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451">
                <a:extLst>
                  <a:ext uri="{FF2B5EF4-FFF2-40B4-BE49-F238E27FC236}">
                    <a16:creationId xmlns:a16="http://schemas.microsoft.com/office/drawing/2014/main" id="{DAAAADC4-275F-F99C-EDE8-2A8951C92019}"/>
                  </a:ext>
                </a:extLst>
              </p:cNvPr>
              <p:cNvSpPr>
                <a:spLocks noChangeArrowheads="1"/>
              </p:cNvSpPr>
              <p:nvPr/>
            </p:nvSpPr>
            <p:spPr bwMode="auto">
              <a:xfrm>
                <a:off x="3220" y="3350"/>
                <a:ext cx="149" cy="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Rectangle 452">
                <a:extLst>
                  <a:ext uri="{FF2B5EF4-FFF2-40B4-BE49-F238E27FC236}">
                    <a16:creationId xmlns:a16="http://schemas.microsoft.com/office/drawing/2014/main" id="{59E9376E-635F-9202-28FB-812AAEA5A4B9}"/>
                  </a:ext>
                </a:extLst>
              </p:cNvPr>
              <p:cNvSpPr>
                <a:spLocks noChangeArrowheads="1"/>
              </p:cNvSpPr>
              <p:nvPr/>
            </p:nvSpPr>
            <p:spPr bwMode="auto">
              <a:xfrm>
                <a:off x="3220" y="3355"/>
                <a:ext cx="149"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453">
                <a:extLst>
                  <a:ext uri="{FF2B5EF4-FFF2-40B4-BE49-F238E27FC236}">
                    <a16:creationId xmlns:a16="http://schemas.microsoft.com/office/drawing/2014/main" id="{20F0304A-CA26-AD73-5786-66F6B50C49FE}"/>
                  </a:ext>
                </a:extLst>
              </p:cNvPr>
              <p:cNvSpPr>
                <a:spLocks noChangeArrowheads="1"/>
              </p:cNvSpPr>
              <p:nvPr/>
            </p:nvSpPr>
            <p:spPr bwMode="auto">
              <a:xfrm>
                <a:off x="3220" y="3361"/>
                <a:ext cx="149"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454">
                <a:extLst>
                  <a:ext uri="{FF2B5EF4-FFF2-40B4-BE49-F238E27FC236}">
                    <a16:creationId xmlns:a16="http://schemas.microsoft.com/office/drawing/2014/main" id="{409B9D18-83BC-7597-5995-901C89025FDB}"/>
                  </a:ext>
                </a:extLst>
              </p:cNvPr>
              <p:cNvSpPr>
                <a:spLocks noChangeArrowheads="1"/>
              </p:cNvSpPr>
              <p:nvPr/>
            </p:nvSpPr>
            <p:spPr bwMode="auto">
              <a:xfrm>
                <a:off x="3364" y="3344"/>
                <a:ext cx="5"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455">
                <a:extLst>
                  <a:ext uri="{FF2B5EF4-FFF2-40B4-BE49-F238E27FC236}">
                    <a16:creationId xmlns:a16="http://schemas.microsoft.com/office/drawing/2014/main" id="{99D3CFF4-1A0C-70D3-5CE2-07A4C8F7F124}"/>
                  </a:ext>
                </a:extLst>
              </p:cNvPr>
              <p:cNvSpPr>
                <a:spLocks noChangeArrowheads="1"/>
              </p:cNvSpPr>
              <p:nvPr/>
            </p:nvSpPr>
            <p:spPr bwMode="auto">
              <a:xfrm>
                <a:off x="3369" y="3344"/>
                <a:ext cx="6"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456">
                <a:extLst>
                  <a:ext uri="{FF2B5EF4-FFF2-40B4-BE49-F238E27FC236}">
                    <a16:creationId xmlns:a16="http://schemas.microsoft.com/office/drawing/2014/main" id="{B8E7E002-A76E-29A8-2FD4-249A33C3A9DD}"/>
                  </a:ext>
                </a:extLst>
              </p:cNvPr>
              <p:cNvSpPr>
                <a:spLocks noChangeArrowheads="1"/>
              </p:cNvSpPr>
              <p:nvPr/>
            </p:nvSpPr>
            <p:spPr bwMode="auto">
              <a:xfrm>
                <a:off x="3220" y="3344"/>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457">
                <a:extLst>
                  <a:ext uri="{FF2B5EF4-FFF2-40B4-BE49-F238E27FC236}">
                    <a16:creationId xmlns:a16="http://schemas.microsoft.com/office/drawing/2014/main" id="{6258DD6A-FB29-C64C-A13E-2A9E55DE2529}"/>
                  </a:ext>
                </a:extLst>
              </p:cNvPr>
              <p:cNvSpPr>
                <a:spLocks noChangeArrowheads="1"/>
              </p:cNvSpPr>
              <p:nvPr/>
            </p:nvSpPr>
            <p:spPr bwMode="auto">
              <a:xfrm>
                <a:off x="3214" y="3344"/>
                <a:ext cx="6"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Oval 458">
                <a:extLst>
                  <a:ext uri="{FF2B5EF4-FFF2-40B4-BE49-F238E27FC236}">
                    <a16:creationId xmlns:a16="http://schemas.microsoft.com/office/drawing/2014/main" id="{05D7FB63-FE0A-0BC7-9249-9DAD7060D8E2}"/>
                  </a:ext>
                </a:extLst>
              </p:cNvPr>
              <p:cNvSpPr>
                <a:spLocks noChangeArrowheads="1"/>
              </p:cNvSpPr>
              <p:nvPr/>
            </p:nvSpPr>
            <p:spPr bwMode="auto">
              <a:xfrm>
                <a:off x="3137" y="3344"/>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6" name="Oval 459">
                <a:extLst>
                  <a:ext uri="{FF2B5EF4-FFF2-40B4-BE49-F238E27FC236}">
                    <a16:creationId xmlns:a16="http://schemas.microsoft.com/office/drawing/2014/main" id="{6049A548-E6C7-801A-A818-10B2C1A2D9AA}"/>
                  </a:ext>
                </a:extLst>
              </p:cNvPr>
              <p:cNvSpPr>
                <a:spLocks noChangeArrowheads="1"/>
              </p:cNvSpPr>
              <p:nvPr/>
            </p:nvSpPr>
            <p:spPr bwMode="auto">
              <a:xfrm>
                <a:off x="3137" y="3333"/>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7" name="Oval 460">
                <a:extLst>
                  <a:ext uri="{FF2B5EF4-FFF2-40B4-BE49-F238E27FC236}">
                    <a16:creationId xmlns:a16="http://schemas.microsoft.com/office/drawing/2014/main" id="{90DFA7AF-0D90-B81C-D758-17265FFC14B0}"/>
                  </a:ext>
                </a:extLst>
              </p:cNvPr>
              <p:cNvSpPr>
                <a:spLocks noChangeArrowheads="1"/>
              </p:cNvSpPr>
              <p:nvPr/>
            </p:nvSpPr>
            <p:spPr bwMode="auto">
              <a:xfrm>
                <a:off x="3176" y="3344"/>
                <a:ext cx="38"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8" name="Oval 461">
                <a:extLst>
                  <a:ext uri="{FF2B5EF4-FFF2-40B4-BE49-F238E27FC236}">
                    <a16:creationId xmlns:a16="http://schemas.microsoft.com/office/drawing/2014/main" id="{7D76FBD5-1EAB-BA5E-FC59-21B0FBE241B4}"/>
                  </a:ext>
                </a:extLst>
              </p:cNvPr>
              <p:cNvSpPr>
                <a:spLocks noChangeArrowheads="1"/>
              </p:cNvSpPr>
              <p:nvPr/>
            </p:nvSpPr>
            <p:spPr bwMode="auto">
              <a:xfrm>
                <a:off x="3176" y="3333"/>
                <a:ext cx="38"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9" name="Freeform 462">
                <a:extLst>
                  <a:ext uri="{FF2B5EF4-FFF2-40B4-BE49-F238E27FC236}">
                    <a16:creationId xmlns:a16="http://schemas.microsoft.com/office/drawing/2014/main" id="{2735F6B5-FC12-6BD4-ADE8-3D65B8DCD338}"/>
                  </a:ext>
                </a:extLst>
              </p:cNvPr>
              <p:cNvSpPr>
                <a:spLocks/>
              </p:cNvSpPr>
              <p:nvPr/>
            </p:nvSpPr>
            <p:spPr bwMode="auto">
              <a:xfrm>
                <a:off x="3375" y="3328"/>
                <a:ext cx="72" cy="44"/>
              </a:xfrm>
              <a:custGeom>
                <a:avLst/>
                <a:gdLst>
                  <a:gd name="T0" fmla="*/ 72 w 72"/>
                  <a:gd name="T1" fmla="*/ 22 h 44"/>
                  <a:gd name="T2" fmla="*/ 66 w 72"/>
                  <a:gd name="T3" fmla="*/ 27 h 44"/>
                  <a:gd name="T4" fmla="*/ 39 w 72"/>
                  <a:gd name="T5" fmla="*/ 27 h 44"/>
                  <a:gd name="T6" fmla="*/ 22 w 72"/>
                  <a:gd name="T7" fmla="*/ 44 h 44"/>
                  <a:gd name="T8" fmla="*/ 11 w 72"/>
                  <a:gd name="T9" fmla="*/ 44 h 44"/>
                  <a:gd name="T10" fmla="*/ 0 w 72"/>
                  <a:gd name="T11" fmla="*/ 33 h 44"/>
                  <a:gd name="T12" fmla="*/ 0 w 72"/>
                  <a:gd name="T13" fmla="*/ 11 h 44"/>
                  <a:gd name="T14" fmla="*/ 11 w 72"/>
                  <a:gd name="T15" fmla="*/ 0 h 44"/>
                  <a:gd name="T16" fmla="*/ 22 w 72"/>
                  <a:gd name="T17" fmla="*/ 0 h 44"/>
                  <a:gd name="T18" fmla="*/ 39 w 72"/>
                  <a:gd name="T19" fmla="*/ 16 h 44"/>
                  <a:gd name="T20" fmla="*/ 44 w 72"/>
                  <a:gd name="T21" fmla="*/ 11 h 44"/>
                  <a:gd name="T22" fmla="*/ 50 w 72"/>
                  <a:gd name="T23" fmla="*/ 16 h 44"/>
                  <a:gd name="T24" fmla="*/ 61 w 72"/>
                  <a:gd name="T25" fmla="*/ 11 h 44"/>
                  <a:gd name="T26" fmla="*/ 72 w 72"/>
                  <a:gd name="T2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4">
                    <a:moveTo>
                      <a:pt x="72" y="22"/>
                    </a:moveTo>
                    <a:lnTo>
                      <a:pt x="66" y="27"/>
                    </a:lnTo>
                    <a:lnTo>
                      <a:pt x="39" y="27"/>
                    </a:lnTo>
                    <a:lnTo>
                      <a:pt x="22" y="44"/>
                    </a:lnTo>
                    <a:lnTo>
                      <a:pt x="11" y="44"/>
                    </a:lnTo>
                    <a:lnTo>
                      <a:pt x="0" y="33"/>
                    </a:lnTo>
                    <a:lnTo>
                      <a:pt x="0" y="11"/>
                    </a:lnTo>
                    <a:lnTo>
                      <a:pt x="11" y="0"/>
                    </a:lnTo>
                    <a:lnTo>
                      <a:pt x="22" y="0"/>
                    </a:lnTo>
                    <a:lnTo>
                      <a:pt x="39" y="16"/>
                    </a:lnTo>
                    <a:lnTo>
                      <a:pt x="44" y="11"/>
                    </a:lnTo>
                    <a:lnTo>
                      <a:pt x="50" y="16"/>
                    </a:lnTo>
                    <a:lnTo>
                      <a:pt x="61" y="11"/>
                    </a:lnTo>
                    <a:lnTo>
                      <a:pt x="72" y="22"/>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10" name="Oval 463">
                <a:extLst>
                  <a:ext uri="{FF2B5EF4-FFF2-40B4-BE49-F238E27FC236}">
                    <a16:creationId xmlns:a16="http://schemas.microsoft.com/office/drawing/2014/main" id="{E9681BD9-3BF5-08F8-E555-CFEB2CDD4C7C}"/>
                  </a:ext>
                </a:extLst>
              </p:cNvPr>
              <p:cNvSpPr>
                <a:spLocks noChangeArrowheads="1"/>
              </p:cNvSpPr>
              <p:nvPr/>
            </p:nvSpPr>
            <p:spPr bwMode="auto">
              <a:xfrm>
                <a:off x="3381" y="3344"/>
                <a:ext cx="16" cy="1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464">
                <a:extLst>
                  <a:ext uri="{FF2B5EF4-FFF2-40B4-BE49-F238E27FC236}">
                    <a16:creationId xmlns:a16="http://schemas.microsoft.com/office/drawing/2014/main" id="{9AC96340-3F3F-8885-4242-1EDBF7629C71}"/>
                  </a:ext>
                </a:extLst>
              </p:cNvPr>
              <p:cNvSpPr>
                <a:spLocks noChangeArrowheads="1"/>
              </p:cNvSpPr>
              <p:nvPr/>
            </p:nvSpPr>
            <p:spPr bwMode="auto">
              <a:xfrm>
                <a:off x="4028" y="2491"/>
                <a:ext cx="6" cy="753"/>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465">
                <a:extLst>
                  <a:ext uri="{FF2B5EF4-FFF2-40B4-BE49-F238E27FC236}">
                    <a16:creationId xmlns:a16="http://schemas.microsoft.com/office/drawing/2014/main" id="{94D5FA3C-118D-0C26-46FB-30429496408B}"/>
                  </a:ext>
                </a:extLst>
              </p:cNvPr>
              <p:cNvSpPr>
                <a:spLocks noChangeArrowheads="1"/>
              </p:cNvSpPr>
              <p:nvPr/>
            </p:nvSpPr>
            <p:spPr bwMode="auto">
              <a:xfrm>
                <a:off x="4034" y="2491"/>
                <a:ext cx="5" cy="7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466">
                <a:extLst>
                  <a:ext uri="{FF2B5EF4-FFF2-40B4-BE49-F238E27FC236}">
                    <a16:creationId xmlns:a16="http://schemas.microsoft.com/office/drawing/2014/main" id="{1FF8086C-D16F-6B97-AFA1-D0E0802EA132}"/>
                  </a:ext>
                </a:extLst>
              </p:cNvPr>
              <p:cNvSpPr>
                <a:spLocks noChangeArrowheads="1"/>
              </p:cNvSpPr>
              <p:nvPr/>
            </p:nvSpPr>
            <p:spPr bwMode="auto">
              <a:xfrm>
                <a:off x="4039" y="2491"/>
                <a:ext cx="6" cy="75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467">
                <a:extLst>
                  <a:ext uri="{FF2B5EF4-FFF2-40B4-BE49-F238E27FC236}">
                    <a16:creationId xmlns:a16="http://schemas.microsoft.com/office/drawing/2014/main" id="{7E706987-0737-5878-32C8-E0541EB6AD3F}"/>
                  </a:ext>
                </a:extLst>
              </p:cNvPr>
              <p:cNvSpPr>
                <a:spLocks noChangeArrowheads="1"/>
              </p:cNvSpPr>
              <p:nvPr/>
            </p:nvSpPr>
            <p:spPr bwMode="auto">
              <a:xfrm>
                <a:off x="4045" y="2491"/>
                <a:ext cx="5" cy="753"/>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468">
                <a:extLst>
                  <a:ext uri="{FF2B5EF4-FFF2-40B4-BE49-F238E27FC236}">
                    <a16:creationId xmlns:a16="http://schemas.microsoft.com/office/drawing/2014/main" id="{6EF92BB3-4451-AD96-1C83-2F630BB36DE7}"/>
                  </a:ext>
                </a:extLst>
              </p:cNvPr>
              <p:cNvSpPr>
                <a:spLocks noChangeArrowheads="1"/>
              </p:cNvSpPr>
              <p:nvPr/>
            </p:nvSpPr>
            <p:spPr bwMode="auto">
              <a:xfrm>
                <a:off x="4050" y="2491"/>
                <a:ext cx="6" cy="753"/>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Rectangle 469">
                <a:extLst>
                  <a:ext uri="{FF2B5EF4-FFF2-40B4-BE49-F238E27FC236}">
                    <a16:creationId xmlns:a16="http://schemas.microsoft.com/office/drawing/2014/main" id="{577EBF39-6909-2C57-6BDD-E515CE9F3BEA}"/>
                  </a:ext>
                </a:extLst>
              </p:cNvPr>
              <p:cNvSpPr>
                <a:spLocks noChangeArrowheads="1"/>
              </p:cNvSpPr>
              <p:nvPr/>
            </p:nvSpPr>
            <p:spPr bwMode="auto">
              <a:xfrm>
                <a:off x="3253" y="2485"/>
                <a:ext cx="803"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470">
                <a:extLst>
                  <a:ext uri="{FF2B5EF4-FFF2-40B4-BE49-F238E27FC236}">
                    <a16:creationId xmlns:a16="http://schemas.microsoft.com/office/drawing/2014/main" id="{CDFFFFA7-7021-56C6-0EC8-DDCD6260FA99}"/>
                  </a:ext>
                </a:extLst>
              </p:cNvPr>
              <p:cNvSpPr>
                <a:spLocks noChangeArrowheads="1"/>
              </p:cNvSpPr>
              <p:nvPr/>
            </p:nvSpPr>
            <p:spPr bwMode="auto">
              <a:xfrm>
                <a:off x="3253" y="2491"/>
                <a:ext cx="797"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471">
                <a:extLst>
                  <a:ext uri="{FF2B5EF4-FFF2-40B4-BE49-F238E27FC236}">
                    <a16:creationId xmlns:a16="http://schemas.microsoft.com/office/drawing/2014/main" id="{C6035AD1-6000-AEC8-0EA0-2BB79F6FE700}"/>
                  </a:ext>
                </a:extLst>
              </p:cNvPr>
              <p:cNvSpPr>
                <a:spLocks noChangeArrowheads="1"/>
              </p:cNvSpPr>
              <p:nvPr/>
            </p:nvSpPr>
            <p:spPr bwMode="auto">
              <a:xfrm>
                <a:off x="3253" y="2496"/>
                <a:ext cx="792" cy="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472">
                <a:extLst>
                  <a:ext uri="{FF2B5EF4-FFF2-40B4-BE49-F238E27FC236}">
                    <a16:creationId xmlns:a16="http://schemas.microsoft.com/office/drawing/2014/main" id="{9A96D562-8D61-1D51-48C0-678C043219E4}"/>
                  </a:ext>
                </a:extLst>
              </p:cNvPr>
              <p:cNvSpPr>
                <a:spLocks noChangeArrowheads="1"/>
              </p:cNvSpPr>
              <p:nvPr/>
            </p:nvSpPr>
            <p:spPr bwMode="auto">
              <a:xfrm>
                <a:off x="3253" y="2502"/>
                <a:ext cx="786"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0" name="Rectangle 473">
                <a:extLst>
                  <a:ext uri="{FF2B5EF4-FFF2-40B4-BE49-F238E27FC236}">
                    <a16:creationId xmlns:a16="http://schemas.microsoft.com/office/drawing/2014/main" id="{FD6437F0-8B69-0138-520A-A7FC66951CAB}"/>
                  </a:ext>
                </a:extLst>
              </p:cNvPr>
              <p:cNvSpPr>
                <a:spLocks noChangeArrowheads="1"/>
              </p:cNvSpPr>
              <p:nvPr/>
            </p:nvSpPr>
            <p:spPr bwMode="auto">
              <a:xfrm>
                <a:off x="3253" y="2507"/>
                <a:ext cx="781"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74">
                <a:extLst>
                  <a:ext uri="{FF2B5EF4-FFF2-40B4-BE49-F238E27FC236}">
                    <a16:creationId xmlns:a16="http://schemas.microsoft.com/office/drawing/2014/main" id="{A333D3F5-5E2A-86E6-26EC-39760B2DD5A3}"/>
                  </a:ext>
                </a:extLst>
              </p:cNvPr>
              <p:cNvSpPr>
                <a:spLocks noChangeArrowheads="1"/>
              </p:cNvSpPr>
              <p:nvPr/>
            </p:nvSpPr>
            <p:spPr bwMode="auto">
              <a:xfrm>
                <a:off x="4034" y="3239"/>
                <a:ext cx="16"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75">
                <a:extLst>
                  <a:ext uri="{FF2B5EF4-FFF2-40B4-BE49-F238E27FC236}">
                    <a16:creationId xmlns:a16="http://schemas.microsoft.com/office/drawing/2014/main" id="{15B2D8EE-169F-A36F-5687-CF1348C5AFCE}"/>
                  </a:ext>
                </a:extLst>
              </p:cNvPr>
              <p:cNvSpPr>
                <a:spLocks noChangeArrowheads="1"/>
              </p:cNvSpPr>
              <p:nvPr/>
            </p:nvSpPr>
            <p:spPr bwMode="auto">
              <a:xfrm>
                <a:off x="4034" y="3244"/>
                <a:ext cx="16"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76">
                <a:extLst>
                  <a:ext uri="{FF2B5EF4-FFF2-40B4-BE49-F238E27FC236}">
                    <a16:creationId xmlns:a16="http://schemas.microsoft.com/office/drawing/2014/main" id="{345B9561-B887-1BA0-F661-52F4DCD5BA7F}"/>
                  </a:ext>
                </a:extLst>
              </p:cNvPr>
              <p:cNvSpPr>
                <a:spLocks noChangeArrowheads="1"/>
              </p:cNvSpPr>
              <p:nvPr/>
            </p:nvSpPr>
            <p:spPr bwMode="auto">
              <a:xfrm>
                <a:off x="3253" y="2491"/>
                <a:ext cx="6"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77">
                <a:extLst>
                  <a:ext uri="{FF2B5EF4-FFF2-40B4-BE49-F238E27FC236}">
                    <a16:creationId xmlns:a16="http://schemas.microsoft.com/office/drawing/2014/main" id="{72287349-0D18-BC5B-0BAD-F07BA1DA1E13}"/>
                  </a:ext>
                </a:extLst>
              </p:cNvPr>
              <p:cNvSpPr>
                <a:spLocks noChangeArrowheads="1"/>
              </p:cNvSpPr>
              <p:nvPr/>
            </p:nvSpPr>
            <p:spPr bwMode="auto">
              <a:xfrm>
                <a:off x="3248" y="2491"/>
                <a:ext cx="5" cy="1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Oval 478">
                <a:extLst>
                  <a:ext uri="{FF2B5EF4-FFF2-40B4-BE49-F238E27FC236}">
                    <a16:creationId xmlns:a16="http://schemas.microsoft.com/office/drawing/2014/main" id="{EF096B6A-56E8-78EA-1F22-B2D5C6A0F27A}"/>
                  </a:ext>
                </a:extLst>
              </p:cNvPr>
              <p:cNvSpPr>
                <a:spLocks noChangeArrowheads="1"/>
              </p:cNvSpPr>
              <p:nvPr/>
            </p:nvSpPr>
            <p:spPr bwMode="auto">
              <a:xfrm>
                <a:off x="3165" y="2491"/>
                <a:ext cx="38"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6" name="Oval 479">
                <a:extLst>
                  <a:ext uri="{FF2B5EF4-FFF2-40B4-BE49-F238E27FC236}">
                    <a16:creationId xmlns:a16="http://schemas.microsoft.com/office/drawing/2014/main" id="{83432B09-2612-5C17-FE36-ACFA5D079576}"/>
                  </a:ext>
                </a:extLst>
              </p:cNvPr>
              <p:cNvSpPr>
                <a:spLocks noChangeArrowheads="1"/>
              </p:cNvSpPr>
              <p:nvPr/>
            </p:nvSpPr>
            <p:spPr bwMode="auto">
              <a:xfrm>
                <a:off x="3165" y="2480"/>
                <a:ext cx="38"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7" name="Oval 480">
                <a:extLst>
                  <a:ext uri="{FF2B5EF4-FFF2-40B4-BE49-F238E27FC236}">
                    <a16:creationId xmlns:a16="http://schemas.microsoft.com/office/drawing/2014/main" id="{15F32267-F10F-BD09-0683-49F0D5EBDC9B}"/>
                  </a:ext>
                </a:extLst>
              </p:cNvPr>
              <p:cNvSpPr>
                <a:spLocks noChangeArrowheads="1"/>
              </p:cNvSpPr>
              <p:nvPr/>
            </p:nvSpPr>
            <p:spPr bwMode="auto">
              <a:xfrm>
                <a:off x="3203" y="2491"/>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8" name="Oval 481">
                <a:extLst>
                  <a:ext uri="{FF2B5EF4-FFF2-40B4-BE49-F238E27FC236}">
                    <a16:creationId xmlns:a16="http://schemas.microsoft.com/office/drawing/2014/main" id="{76E83F4C-8A47-6652-66E7-51CCEEEED20C}"/>
                  </a:ext>
                </a:extLst>
              </p:cNvPr>
              <p:cNvSpPr>
                <a:spLocks noChangeArrowheads="1"/>
              </p:cNvSpPr>
              <p:nvPr/>
            </p:nvSpPr>
            <p:spPr bwMode="auto">
              <a:xfrm>
                <a:off x="3203" y="2480"/>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9" name="Freeform 482">
                <a:extLst>
                  <a:ext uri="{FF2B5EF4-FFF2-40B4-BE49-F238E27FC236}">
                    <a16:creationId xmlns:a16="http://schemas.microsoft.com/office/drawing/2014/main" id="{5A2E5B12-8AD8-B554-E223-23DDDA8BB538}"/>
                  </a:ext>
                </a:extLst>
              </p:cNvPr>
              <p:cNvSpPr>
                <a:spLocks/>
              </p:cNvSpPr>
              <p:nvPr/>
            </p:nvSpPr>
            <p:spPr bwMode="auto">
              <a:xfrm>
                <a:off x="4017" y="3244"/>
                <a:ext cx="45" cy="73"/>
              </a:xfrm>
              <a:custGeom>
                <a:avLst/>
                <a:gdLst>
                  <a:gd name="T0" fmla="*/ 22 w 45"/>
                  <a:gd name="T1" fmla="*/ 73 h 73"/>
                  <a:gd name="T2" fmla="*/ 17 w 45"/>
                  <a:gd name="T3" fmla="*/ 67 h 73"/>
                  <a:gd name="T4" fmla="*/ 17 w 45"/>
                  <a:gd name="T5" fmla="*/ 39 h 73"/>
                  <a:gd name="T6" fmla="*/ 0 w 45"/>
                  <a:gd name="T7" fmla="*/ 23 h 73"/>
                  <a:gd name="T8" fmla="*/ 0 w 45"/>
                  <a:gd name="T9" fmla="*/ 12 h 73"/>
                  <a:gd name="T10" fmla="*/ 11 w 45"/>
                  <a:gd name="T11" fmla="*/ 0 h 73"/>
                  <a:gd name="T12" fmla="*/ 33 w 45"/>
                  <a:gd name="T13" fmla="*/ 0 h 73"/>
                  <a:gd name="T14" fmla="*/ 45 w 45"/>
                  <a:gd name="T15" fmla="*/ 12 h 73"/>
                  <a:gd name="T16" fmla="*/ 45 w 45"/>
                  <a:gd name="T17" fmla="*/ 23 h 73"/>
                  <a:gd name="T18" fmla="*/ 28 w 45"/>
                  <a:gd name="T19" fmla="*/ 39 h 73"/>
                  <a:gd name="T20" fmla="*/ 33 w 45"/>
                  <a:gd name="T21" fmla="*/ 45 h 73"/>
                  <a:gd name="T22" fmla="*/ 28 w 45"/>
                  <a:gd name="T23" fmla="*/ 50 h 73"/>
                  <a:gd name="T24" fmla="*/ 33 w 45"/>
                  <a:gd name="T25" fmla="*/ 61 h 73"/>
                  <a:gd name="T26" fmla="*/ 22 w 45"/>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73">
                    <a:moveTo>
                      <a:pt x="22" y="73"/>
                    </a:moveTo>
                    <a:lnTo>
                      <a:pt x="17" y="67"/>
                    </a:lnTo>
                    <a:lnTo>
                      <a:pt x="17" y="39"/>
                    </a:lnTo>
                    <a:lnTo>
                      <a:pt x="0" y="23"/>
                    </a:lnTo>
                    <a:lnTo>
                      <a:pt x="0" y="12"/>
                    </a:lnTo>
                    <a:lnTo>
                      <a:pt x="11" y="0"/>
                    </a:lnTo>
                    <a:lnTo>
                      <a:pt x="33" y="0"/>
                    </a:lnTo>
                    <a:lnTo>
                      <a:pt x="45" y="12"/>
                    </a:lnTo>
                    <a:lnTo>
                      <a:pt x="45" y="23"/>
                    </a:lnTo>
                    <a:lnTo>
                      <a:pt x="28" y="39"/>
                    </a:lnTo>
                    <a:lnTo>
                      <a:pt x="33" y="45"/>
                    </a:lnTo>
                    <a:lnTo>
                      <a:pt x="28" y="50"/>
                    </a:lnTo>
                    <a:lnTo>
                      <a:pt x="33" y="61"/>
                    </a:lnTo>
                    <a:lnTo>
                      <a:pt x="22" y="73"/>
                    </a:lnTo>
                    <a:close/>
                  </a:path>
                </a:pathLst>
              </a:custGeom>
              <a:solidFill>
                <a:srgbClr val="FFFF00"/>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30" name="Oval 483">
                <a:extLst>
                  <a:ext uri="{FF2B5EF4-FFF2-40B4-BE49-F238E27FC236}">
                    <a16:creationId xmlns:a16="http://schemas.microsoft.com/office/drawing/2014/main" id="{3E8B2F9F-B9B1-6C59-E3FA-37EF2D490FCC}"/>
                  </a:ext>
                </a:extLst>
              </p:cNvPr>
              <p:cNvSpPr>
                <a:spLocks noChangeArrowheads="1"/>
              </p:cNvSpPr>
              <p:nvPr/>
            </p:nvSpPr>
            <p:spPr bwMode="auto">
              <a:xfrm>
                <a:off x="4034" y="3250"/>
                <a:ext cx="11" cy="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84">
                <a:extLst>
                  <a:ext uri="{FF2B5EF4-FFF2-40B4-BE49-F238E27FC236}">
                    <a16:creationId xmlns:a16="http://schemas.microsoft.com/office/drawing/2014/main" id="{2BCBF86A-EA3F-B35E-31C3-24EAA37B8E00}"/>
                  </a:ext>
                </a:extLst>
              </p:cNvPr>
              <p:cNvSpPr>
                <a:spLocks noChangeArrowheads="1"/>
              </p:cNvSpPr>
              <p:nvPr/>
            </p:nvSpPr>
            <p:spPr bwMode="auto">
              <a:xfrm>
                <a:off x="1548" y="3377"/>
                <a:ext cx="5" cy="55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85">
                <a:extLst>
                  <a:ext uri="{FF2B5EF4-FFF2-40B4-BE49-F238E27FC236}">
                    <a16:creationId xmlns:a16="http://schemas.microsoft.com/office/drawing/2014/main" id="{1A728367-6F08-8B77-0DAF-CDFE64794E72}"/>
                  </a:ext>
                </a:extLst>
              </p:cNvPr>
              <p:cNvSpPr>
                <a:spLocks noChangeArrowheads="1"/>
              </p:cNvSpPr>
              <p:nvPr/>
            </p:nvSpPr>
            <p:spPr bwMode="auto">
              <a:xfrm>
                <a:off x="479" y="3926"/>
                <a:ext cx="1069"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86">
                <a:extLst>
                  <a:ext uri="{FF2B5EF4-FFF2-40B4-BE49-F238E27FC236}">
                    <a16:creationId xmlns:a16="http://schemas.microsoft.com/office/drawing/2014/main" id="{BC2CFAEC-2749-D3D9-C99F-A3464FDD6572}"/>
                  </a:ext>
                </a:extLst>
              </p:cNvPr>
              <p:cNvSpPr>
                <a:spLocks noChangeArrowheads="1"/>
              </p:cNvSpPr>
              <p:nvPr/>
            </p:nvSpPr>
            <p:spPr bwMode="auto">
              <a:xfrm>
                <a:off x="479" y="3377"/>
                <a:ext cx="6" cy="549"/>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87">
                <a:extLst>
                  <a:ext uri="{FF2B5EF4-FFF2-40B4-BE49-F238E27FC236}">
                    <a16:creationId xmlns:a16="http://schemas.microsoft.com/office/drawing/2014/main" id="{022004C0-1A4B-1462-DC2D-E18DE0EC4B7D}"/>
                  </a:ext>
                </a:extLst>
              </p:cNvPr>
              <p:cNvSpPr>
                <a:spLocks noChangeArrowheads="1"/>
              </p:cNvSpPr>
              <p:nvPr/>
            </p:nvSpPr>
            <p:spPr bwMode="auto">
              <a:xfrm>
                <a:off x="485" y="3377"/>
                <a:ext cx="1063"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88">
                <a:extLst>
                  <a:ext uri="{FF2B5EF4-FFF2-40B4-BE49-F238E27FC236}">
                    <a16:creationId xmlns:a16="http://schemas.microsoft.com/office/drawing/2014/main" id="{1EFEB083-1E73-BE3A-AAB2-E3C4C682A349}"/>
                  </a:ext>
                </a:extLst>
              </p:cNvPr>
              <p:cNvSpPr>
                <a:spLocks noChangeArrowheads="1"/>
              </p:cNvSpPr>
              <p:nvPr/>
            </p:nvSpPr>
            <p:spPr bwMode="auto">
              <a:xfrm>
                <a:off x="1515" y="3383"/>
                <a:ext cx="33" cy="54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89">
                <a:extLst>
                  <a:ext uri="{FF2B5EF4-FFF2-40B4-BE49-F238E27FC236}">
                    <a16:creationId xmlns:a16="http://schemas.microsoft.com/office/drawing/2014/main" id="{A464D43B-8E5C-BC8A-96A9-CDCCF613A0F8}"/>
                  </a:ext>
                </a:extLst>
              </p:cNvPr>
              <p:cNvSpPr>
                <a:spLocks noChangeArrowheads="1"/>
              </p:cNvSpPr>
              <p:nvPr/>
            </p:nvSpPr>
            <p:spPr bwMode="auto">
              <a:xfrm>
                <a:off x="485" y="3893"/>
                <a:ext cx="1030"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90">
                <a:extLst>
                  <a:ext uri="{FF2B5EF4-FFF2-40B4-BE49-F238E27FC236}">
                    <a16:creationId xmlns:a16="http://schemas.microsoft.com/office/drawing/2014/main" id="{FE14DB13-53F3-6C98-B7DE-9C7DC32F2C0A}"/>
                  </a:ext>
                </a:extLst>
              </p:cNvPr>
              <p:cNvSpPr>
                <a:spLocks noChangeArrowheads="1"/>
              </p:cNvSpPr>
              <p:nvPr/>
            </p:nvSpPr>
            <p:spPr bwMode="auto">
              <a:xfrm>
                <a:off x="485" y="3383"/>
                <a:ext cx="33" cy="510"/>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91">
                <a:extLst>
                  <a:ext uri="{FF2B5EF4-FFF2-40B4-BE49-F238E27FC236}">
                    <a16:creationId xmlns:a16="http://schemas.microsoft.com/office/drawing/2014/main" id="{CD0C4487-6A59-D166-220E-4550350D416A}"/>
                  </a:ext>
                </a:extLst>
              </p:cNvPr>
              <p:cNvSpPr>
                <a:spLocks noChangeArrowheads="1"/>
              </p:cNvSpPr>
              <p:nvPr/>
            </p:nvSpPr>
            <p:spPr bwMode="auto">
              <a:xfrm>
                <a:off x="518" y="3383"/>
                <a:ext cx="997"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92">
                <a:extLst>
                  <a:ext uri="{FF2B5EF4-FFF2-40B4-BE49-F238E27FC236}">
                    <a16:creationId xmlns:a16="http://schemas.microsoft.com/office/drawing/2014/main" id="{972CBD50-E2B0-05A7-9A2E-AD5AC98DB74D}"/>
                  </a:ext>
                </a:extLst>
              </p:cNvPr>
              <p:cNvSpPr>
                <a:spLocks noChangeArrowheads="1"/>
              </p:cNvSpPr>
              <p:nvPr/>
            </p:nvSpPr>
            <p:spPr bwMode="auto">
              <a:xfrm>
                <a:off x="529" y="3416"/>
                <a:ext cx="559"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PHONG_KHOA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41" name="Rectangle 493">
                <a:extLst>
                  <a:ext uri="{FF2B5EF4-FFF2-40B4-BE49-F238E27FC236}">
                    <a16:creationId xmlns:a16="http://schemas.microsoft.com/office/drawing/2014/main" id="{424DB626-E537-6F9F-72FA-744B46F54A94}"/>
                  </a:ext>
                </a:extLst>
              </p:cNvPr>
              <p:cNvSpPr>
                <a:spLocks noChangeArrowheads="1"/>
              </p:cNvSpPr>
              <p:nvPr/>
            </p:nvSpPr>
            <p:spPr bwMode="auto">
              <a:xfrm>
                <a:off x="1515" y="3510"/>
                <a:ext cx="5" cy="388"/>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94">
                <a:extLst>
                  <a:ext uri="{FF2B5EF4-FFF2-40B4-BE49-F238E27FC236}">
                    <a16:creationId xmlns:a16="http://schemas.microsoft.com/office/drawing/2014/main" id="{EEBC1B6D-2B87-1065-BAD7-9C5EF1DC28CA}"/>
                  </a:ext>
                </a:extLst>
              </p:cNvPr>
              <p:cNvSpPr>
                <a:spLocks noChangeArrowheads="1"/>
              </p:cNvSpPr>
              <p:nvPr/>
            </p:nvSpPr>
            <p:spPr bwMode="auto">
              <a:xfrm>
                <a:off x="513" y="3893"/>
                <a:ext cx="1002"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95">
                <a:extLst>
                  <a:ext uri="{FF2B5EF4-FFF2-40B4-BE49-F238E27FC236}">
                    <a16:creationId xmlns:a16="http://schemas.microsoft.com/office/drawing/2014/main" id="{A64F0293-7D19-584D-055A-D68B3FDA6CC1}"/>
                  </a:ext>
                </a:extLst>
              </p:cNvPr>
              <p:cNvSpPr>
                <a:spLocks noChangeArrowheads="1"/>
              </p:cNvSpPr>
              <p:nvPr/>
            </p:nvSpPr>
            <p:spPr bwMode="auto">
              <a:xfrm>
                <a:off x="513" y="3510"/>
                <a:ext cx="5" cy="383"/>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496">
                <a:extLst>
                  <a:ext uri="{FF2B5EF4-FFF2-40B4-BE49-F238E27FC236}">
                    <a16:creationId xmlns:a16="http://schemas.microsoft.com/office/drawing/2014/main" id="{7C4D2853-7989-3CEA-AF5A-105B3BFE05E5}"/>
                  </a:ext>
                </a:extLst>
              </p:cNvPr>
              <p:cNvSpPr>
                <a:spLocks noChangeArrowheads="1"/>
              </p:cNvSpPr>
              <p:nvPr/>
            </p:nvSpPr>
            <p:spPr bwMode="auto">
              <a:xfrm>
                <a:off x="518" y="3510"/>
                <a:ext cx="997"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497">
                <a:extLst>
                  <a:ext uri="{FF2B5EF4-FFF2-40B4-BE49-F238E27FC236}">
                    <a16:creationId xmlns:a16="http://schemas.microsoft.com/office/drawing/2014/main" id="{C39C1FE7-F481-8407-0DCA-B81358C2EF16}"/>
                  </a:ext>
                </a:extLst>
              </p:cNvPr>
              <p:cNvSpPr>
                <a:spLocks noChangeArrowheads="1"/>
              </p:cNvSpPr>
              <p:nvPr/>
            </p:nvSpPr>
            <p:spPr bwMode="auto">
              <a:xfrm>
                <a:off x="518" y="3510"/>
                <a:ext cx="997" cy="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498">
                <a:extLst>
                  <a:ext uri="{FF2B5EF4-FFF2-40B4-BE49-F238E27FC236}">
                    <a16:creationId xmlns:a16="http://schemas.microsoft.com/office/drawing/2014/main" id="{DEB8D3C7-DC52-46A1-0908-427B015EB53C}"/>
                  </a:ext>
                </a:extLst>
              </p:cNvPr>
              <p:cNvSpPr>
                <a:spLocks noChangeArrowheads="1"/>
              </p:cNvSpPr>
              <p:nvPr/>
            </p:nvSpPr>
            <p:spPr bwMode="auto">
              <a:xfrm>
                <a:off x="518" y="3510"/>
                <a:ext cx="997" cy="3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499">
                <a:extLst>
                  <a:ext uri="{FF2B5EF4-FFF2-40B4-BE49-F238E27FC236}">
                    <a16:creationId xmlns:a16="http://schemas.microsoft.com/office/drawing/2014/main" id="{FC8D6FF0-0E7B-C333-C79E-1714225C0620}"/>
                  </a:ext>
                </a:extLst>
              </p:cNvPr>
              <p:cNvSpPr>
                <a:spLocks noChangeArrowheads="1"/>
              </p:cNvSpPr>
              <p:nvPr/>
            </p:nvSpPr>
            <p:spPr bwMode="auto">
              <a:xfrm>
                <a:off x="524" y="3516"/>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596" name="Picture 500">
                <a:extLst>
                  <a:ext uri="{FF2B5EF4-FFF2-40B4-BE49-F238E27FC236}">
                    <a16:creationId xmlns:a16="http://schemas.microsoft.com/office/drawing/2014/main" id="{DCE56D76-75BD-0689-393C-FAC25FC1D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 y="3533"/>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41" name="Rectangle 501">
                <a:extLst>
                  <a:ext uri="{FF2B5EF4-FFF2-40B4-BE49-F238E27FC236}">
                    <a16:creationId xmlns:a16="http://schemas.microsoft.com/office/drawing/2014/main" id="{D18F23B4-58FB-6A81-979A-E3DEB84CCA37}"/>
                  </a:ext>
                </a:extLst>
              </p:cNvPr>
              <p:cNvSpPr>
                <a:spLocks noChangeArrowheads="1"/>
              </p:cNvSpPr>
              <p:nvPr/>
            </p:nvSpPr>
            <p:spPr bwMode="auto">
              <a:xfrm>
                <a:off x="524" y="3617"/>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502">
                <a:extLst>
                  <a:ext uri="{FF2B5EF4-FFF2-40B4-BE49-F238E27FC236}">
                    <a16:creationId xmlns:a16="http://schemas.microsoft.com/office/drawing/2014/main" id="{E739BEF9-8A3C-6C17-17C7-681039CD20CE}"/>
                  </a:ext>
                </a:extLst>
              </p:cNvPr>
              <p:cNvSpPr>
                <a:spLocks noChangeArrowheads="1"/>
              </p:cNvSpPr>
              <p:nvPr/>
            </p:nvSpPr>
            <p:spPr bwMode="auto">
              <a:xfrm>
                <a:off x="623" y="3510"/>
                <a:ext cx="892"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503">
                <a:extLst>
                  <a:ext uri="{FF2B5EF4-FFF2-40B4-BE49-F238E27FC236}">
                    <a16:creationId xmlns:a16="http://schemas.microsoft.com/office/drawing/2014/main" id="{ACDDB17A-EE54-03BE-F705-34B1909ED89A}"/>
                  </a:ext>
                </a:extLst>
              </p:cNvPr>
              <p:cNvSpPr>
                <a:spLocks noChangeArrowheads="1"/>
              </p:cNvSpPr>
              <p:nvPr/>
            </p:nvSpPr>
            <p:spPr bwMode="auto">
              <a:xfrm>
                <a:off x="657" y="3527"/>
                <a:ext cx="188"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Ma_PK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45" name="Rectangle 504">
                <a:extLst>
                  <a:ext uri="{FF2B5EF4-FFF2-40B4-BE49-F238E27FC236}">
                    <a16:creationId xmlns:a16="http://schemas.microsoft.com/office/drawing/2014/main" id="{90602669-866A-B421-5A3B-5E71D063ED59}"/>
                  </a:ext>
                </a:extLst>
              </p:cNvPr>
              <p:cNvSpPr>
                <a:spLocks noChangeArrowheads="1"/>
              </p:cNvSpPr>
              <p:nvPr/>
            </p:nvSpPr>
            <p:spPr bwMode="auto">
              <a:xfrm>
                <a:off x="623" y="3612"/>
                <a:ext cx="892"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505">
                <a:extLst>
                  <a:ext uri="{FF2B5EF4-FFF2-40B4-BE49-F238E27FC236}">
                    <a16:creationId xmlns:a16="http://schemas.microsoft.com/office/drawing/2014/main" id="{C589FCC3-EEEC-4230-5163-544C9B7FDB5A}"/>
                  </a:ext>
                </a:extLst>
              </p:cNvPr>
              <p:cNvSpPr>
                <a:spLocks noChangeArrowheads="1"/>
              </p:cNvSpPr>
              <p:nvPr/>
            </p:nvSpPr>
            <p:spPr bwMode="auto">
              <a:xfrm>
                <a:off x="657" y="3629"/>
                <a:ext cx="21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Ten_PK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47" name="Line 506">
                <a:extLst>
                  <a:ext uri="{FF2B5EF4-FFF2-40B4-BE49-F238E27FC236}">
                    <a16:creationId xmlns:a16="http://schemas.microsoft.com/office/drawing/2014/main" id="{225E4D09-42F2-E21E-B5D6-0FECD7ACE1DA}"/>
                  </a:ext>
                </a:extLst>
              </p:cNvPr>
              <p:cNvSpPr>
                <a:spLocks noChangeShapeType="1"/>
              </p:cNvSpPr>
              <p:nvPr/>
            </p:nvSpPr>
            <p:spPr bwMode="auto">
              <a:xfrm>
                <a:off x="518" y="3510"/>
                <a:ext cx="986"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8" name="Line 507">
                <a:extLst>
                  <a:ext uri="{FF2B5EF4-FFF2-40B4-BE49-F238E27FC236}">
                    <a16:creationId xmlns:a16="http://schemas.microsoft.com/office/drawing/2014/main" id="{4737FAFC-32CA-5179-DE00-03D043A77B33}"/>
                  </a:ext>
                </a:extLst>
              </p:cNvPr>
              <p:cNvSpPr>
                <a:spLocks noChangeShapeType="1"/>
              </p:cNvSpPr>
              <p:nvPr/>
            </p:nvSpPr>
            <p:spPr bwMode="auto">
              <a:xfrm>
                <a:off x="518" y="3612"/>
                <a:ext cx="986"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9" name="Line 508">
                <a:extLst>
                  <a:ext uri="{FF2B5EF4-FFF2-40B4-BE49-F238E27FC236}">
                    <a16:creationId xmlns:a16="http://schemas.microsoft.com/office/drawing/2014/main" id="{D7FB6BEE-B37D-0CEE-5CCD-953BCDA4A736}"/>
                  </a:ext>
                </a:extLst>
              </p:cNvPr>
              <p:cNvSpPr>
                <a:spLocks noChangeShapeType="1"/>
              </p:cNvSpPr>
              <p:nvPr/>
            </p:nvSpPr>
            <p:spPr bwMode="auto">
              <a:xfrm>
                <a:off x="518" y="3713"/>
                <a:ext cx="986"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0" name="Line 509">
                <a:extLst>
                  <a:ext uri="{FF2B5EF4-FFF2-40B4-BE49-F238E27FC236}">
                    <a16:creationId xmlns:a16="http://schemas.microsoft.com/office/drawing/2014/main" id="{0564A857-8704-C1A6-089A-B928C0E6C935}"/>
                  </a:ext>
                </a:extLst>
              </p:cNvPr>
              <p:cNvSpPr>
                <a:spLocks noChangeShapeType="1"/>
              </p:cNvSpPr>
              <p:nvPr/>
            </p:nvSpPr>
            <p:spPr bwMode="auto">
              <a:xfrm>
                <a:off x="518" y="3510"/>
                <a:ext cx="0" cy="1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1" name="Line 510">
                <a:extLst>
                  <a:ext uri="{FF2B5EF4-FFF2-40B4-BE49-F238E27FC236}">
                    <a16:creationId xmlns:a16="http://schemas.microsoft.com/office/drawing/2014/main" id="{F7E42D2E-ADAA-ECCF-AB7E-AA24C05E73CA}"/>
                  </a:ext>
                </a:extLst>
              </p:cNvPr>
              <p:cNvSpPr>
                <a:spLocks noChangeShapeType="1"/>
              </p:cNvSpPr>
              <p:nvPr/>
            </p:nvSpPr>
            <p:spPr bwMode="auto">
              <a:xfrm>
                <a:off x="618" y="3510"/>
                <a:ext cx="0" cy="1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2" name="Line 511">
                <a:extLst>
                  <a:ext uri="{FF2B5EF4-FFF2-40B4-BE49-F238E27FC236}">
                    <a16:creationId xmlns:a16="http://schemas.microsoft.com/office/drawing/2014/main" id="{A65D7A39-15E9-EA2C-DDBC-0A998EDE3F67}"/>
                  </a:ext>
                </a:extLst>
              </p:cNvPr>
              <p:cNvSpPr>
                <a:spLocks noChangeShapeType="1"/>
              </p:cNvSpPr>
              <p:nvPr/>
            </p:nvSpPr>
            <p:spPr bwMode="auto">
              <a:xfrm>
                <a:off x="1509" y="3510"/>
                <a:ext cx="0" cy="1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512">
                <a:extLst>
                  <a:ext uri="{FF2B5EF4-FFF2-40B4-BE49-F238E27FC236}">
                    <a16:creationId xmlns:a16="http://schemas.microsoft.com/office/drawing/2014/main" id="{02712EF0-4DC0-7065-AD42-50653BA77D93}"/>
                  </a:ext>
                </a:extLst>
              </p:cNvPr>
              <p:cNvSpPr>
                <a:spLocks noChangeArrowheads="1"/>
              </p:cNvSpPr>
              <p:nvPr/>
            </p:nvSpPr>
            <p:spPr bwMode="auto">
              <a:xfrm>
                <a:off x="640" y="1881"/>
                <a:ext cx="5" cy="1419"/>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513">
                <a:extLst>
                  <a:ext uri="{FF2B5EF4-FFF2-40B4-BE49-F238E27FC236}">
                    <a16:creationId xmlns:a16="http://schemas.microsoft.com/office/drawing/2014/main" id="{DD0A536E-56D0-E0EC-F64E-AF25E658D23E}"/>
                  </a:ext>
                </a:extLst>
              </p:cNvPr>
              <p:cNvSpPr>
                <a:spLocks noChangeArrowheads="1"/>
              </p:cNvSpPr>
              <p:nvPr/>
            </p:nvSpPr>
            <p:spPr bwMode="auto">
              <a:xfrm>
                <a:off x="645" y="1881"/>
                <a:ext cx="6" cy="1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514">
                <a:extLst>
                  <a:ext uri="{FF2B5EF4-FFF2-40B4-BE49-F238E27FC236}">
                    <a16:creationId xmlns:a16="http://schemas.microsoft.com/office/drawing/2014/main" id="{E5E1E6C0-46CD-33EE-BC77-1A0A02259DF6}"/>
                  </a:ext>
                </a:extLst>
              </p:cNvPr>
              <p:cNvSpPr>
                <a:spLocks noChangeArrowheads="1"/>
              </p:cNvSpPr>
              <p:nvPr/>
            </p:nvSpPr>
            <p:spPr bwMode="auto">
              <a:xfrm>
                <a:off x="651" y="1881"/>
                <a:ext cx="6" cy="1419"/>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515">
                <a:extLst>
                  <a:ext uri="{FF2B5EF4-FFF2-40B4-BE49-F238E27FC236}">
                    <a16:creationId xmlns:a16="http://schemas.microsoft.com/office/drawing/2014/main" id="{185BFCE2-3CEE-DDDB-328F-3DAF16B228D7}"/>
                  </a:ext>
                </a:extLst>
              </p:cNvPr>
              <p:cNvSpPr>
                <a:spLocks noChangeArrowheads="1"/>
              </p:cNvSpPr>
              <p:nvPr/>
            </p:nvSpPr>
            <p:spPr bwMode="auto">
              <a:xfrm>
                <a:off x="657" y="1881"/>
                <a:ext cx="5" cy="1419"/>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Rectangle 516">
                <a:extLst>
                  <a:ext uri="{FF2B5EF4-FFF2-40B4-BE49-F238E27FC236}">
                    <a16:creationId xmlns:a16="http://schemas.microsoft.com/office/drawing/2014/main" id="{83883B89-11DC-916E-21D0-4A0BD9AC09A4}"/>
                  </a:ext>
                </a:extLst>
              </p:cNvPr>
              <p:cNvSpPr>
                <a:spLocks noChangeArrowheads="1"/>
              </p:cNvSpPr>
              <p:nvPr/>
            </p:nvSpPr>
            <p:spPr bwMode="auto">
              <a:xfrm>
                <a:off x="662" y="1881"/>
                <a:ext cx="6" cy="1419"/>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517">
                <a:extLst>
                  <a:ext uri="{FF2B5EF4-FFF2-40B4-BE49-F238E27FC236}">
                    <a16:creationId xmlns:a16="http://schemas.microsoft.com/office/drawing/2014/main" id="{0FBB90E0-CB44-6725-75EF-F489B9385200}"/>
                  </a:ext>
                </a:extLst>
              </p:cNvPr>
              <p:cNvSpPr>
                <a:spLocks noChangeArrowheads="1"/>
              </p:cNvSpPr>
              <p:nvPr/>
            </p:nvSpPr>
            <p:spPr bwMode="auto">
              <a:xfrm>
                <a:off x="645" y="3294"/>
                <a:ext cx="17"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518">
                <a:extLst>
                  <a:ext uri="{FF2B5EF4-FFF2-40B4-BE49-F238E27FC236}">
                    <a16:creationId xmlns:a16="http://schemas.microsoft.com/office/drawing/2014/main" id="{4A88C189-2F32-C586-1707-B4C4B285CB56}"/>
                  </a:ext>
                </a:extLst>
              </p:cNvPr>
              <p:cNvSpPr>
                <a:spLocks noChangeArrowheads="1"/>
              </p:cNvSpPr>
              <p:nvPr/>
            </p:nvSpPr>
            <p:spPr bwMode="auto">
              <a:xfrm>
                <a:off x="645" y="3300"/>
                <a:ext cx="1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519">
                <a:extLst>
                  <a:ext uri="{FF2B5EF4-FFF2-40B4-BE49-F238E27FC236}">
                    <a16:creationId xmlns:a16="http://schemas.microsoft.com/office/drawing/2014/main" id="{30A8D91F-EF2B-DCD0-A2C6-DF9FFD788968}"/>
                  </a:ext>
                </a:extLst>
              </p:cNvPr>
              <p:cNvSpPr>
                <a:spLocks noChangeArrowheads="1"/>
              </p:cNvSpPr>
              <p:nvPr/>
            </p:nvSpPr>
            <p:spPr bwMode="auto">
              <a:xfrm>
                <a:off x="645" y="1881"/>
                <a:ext cx="17"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520">
                <a:extLst>
                  <a:ext uri="{FF2B5EF4-FFF2-40B4-BE49-F238E27FC236}">
                    <a16:creationId xmlns:a16="http://schemas.microsoft.com/office/drawing/2014/main" id="{553F0B60-F2DA-9FEF-9F60-4B7CE60663E9}"/>
                  </a:ext>
                </a:extLst>
              </p:cNvPr>
              <p:cNvSpPr>
                <a:spLocks noChangeArrowheads="1"/>
              </p:cNvSpPr>
              <p:nvPr/>
            </p:nvSpPr>
            <p:spPr bwMode="auto">
              <a:xfrm>
                <a:off x="645" y="1876"/>
                <a:ext cx="1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Oval 521">
                <a:extLst>
                  <a:ext uri="{FF2B5EF4-FFF2-40B4-BE49-F238E27FC236}">
                    <a16:creationId xmlns:a16="http://schemas.microsoft.com/office/drawing/2014/main" id="{87A23D76-5077-5427-7EDE-ACAB4E66EA0F}"/>
                  </a:ext>
                </a:extLst>
              </p:cNvPr>
              <p:cNvSpPr>
                <a:spLocks noChangeArrowheads="1"/>
              </p:cNvSpPr>
              <p:nvPr/>
            </p:nvSpPr>
            <p:spPr bwMode="auto">
              <a:xfrm>
                <a:off x="645" y="1793"/>
                <a:ext cx="12" cy="38"/>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3" name="Oval 522">
                <a:extLst>
                  <a:ext uri="{FF2B5EF4-FFF2-40B4-BE49-F238E27FC236}">
                    <a16:creationId xmlns:a16="http://schemas.microsoft.com/office/drawing/2014/main" id="{613AF428-590F-2685-125A-10DF476F3CCD}"/>
                  </a:ext>
                </a:extLst>
              </p:cNvPr>
              <p:cNvSpPr>
                <a:spLocks noChangeArrowheads="1"/>
              </p:cNvSpPr>
              <p:nvPr/>
            </p:nvSpPr>
            <p:spPr bwMode="auto">
              <a:xfrm>
                <a:off x="634" y="1793"/>
                <a:ext cx="34" cy="38"/>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4" name="Oval 523">
                <a:extLst>
                  <a:ext uri="{FF2B5EF4-FFF2-40B4-BE49-F238E27FC236}">
                    <a16:creationId xmlns:a16="http://schemas.microsoft.com/office/drawing/2014/main" id="{E54176D8-2CB0-B02B-ACE4-399A2742DD24}"/>
                  </a:ext>
                </a:extLst>
              </p:cNvPr>
              <p:cNvSpPr>
                <a:spLocks noChangeArrowheads="1"/>
              </p:cNvSpPr>
              <p:nvPr/>
            </p:nvSpPr>
            <p:spPr bwMode="auto">
              <a:xfrm>
                <a:off x="645" y="1831"/>
                <a:ext cx="12" cy="39"/>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5" name="Oval 524">
                <a:extLst>
                  <a:ext uri="{FF2B5EF4-FFF2-40B4-BE49-F238E27FC236}">
                    <a16:creationId xmlns:a16="http://schemas.microsoft.com/office/drawing/2014/main" id="{A57678BF-42F1-EB7D-072B-944AE0A1DFD6}"/>
                  </a:ext>
                </a:extLst>
              </p:cNvPr>
              <p:cNvSpPr>
                <a:spLocks noChangeArrowheads="1"/>
              </p:cNvSpPr>
              <p:nvPr/>
            </p:nvSpPr>
            <p:spPr bwMode="auto">
              <a:xfrm>
                <a:off x="634" y="1831"/>
                <a:ext cx="34" cy="3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6" name="Freeform 525">
                <a:extLst>
                  <a:ext uri="{FF2B5EF4-FFF2-40B4-BE49-F238E27FC236}">
                    <a16:creationId xmlns:a16="http://schemas.microsoft.com/office/drawing/2014/main" id="{06478719-B638-81D8-C5D5-8F24DA81E20E}"/>
                  </a:ext>
                </a:extLst>
              </p:cNvPr>
              <p:cNvSpPr>
                <a:spLocks/>
              </p:cNvSpPr>
              <p:nvPr/>
            </p:nvSpPr>
            <p:spPr bwMode="auto">
              <a:xfrm>
                <a:off x="629" y="3305"/>
                <a:ext cx="44" cy="72"/>
              </a:xfrm>
              <a:custGeom>
                <a:avLst/>
                <a:gdLst>
                  <a:gd name="T0" fmla="*/ 22 w 44"/>
                  <a:gd name="T1" fmla="*/ 72 h 72"/>
                  <a:gd name="T2" fmla="*/ 16 w 44"/>
                  <a:gd name="T3" fmla="*/ 67 h 72"/>
                  <a:gd name="T4" fmla="*/ 16 w 44"/>
                  <a:gd name="T5" fmla="*/ 39 h 72"/>
                  <a:gd name="T6" fmla="*/ 0 w 44"/>
                  <a:gd name="T7" fmla="*/ 23 h 72"/>
                  <a:gd name="T8" fmla="*/ 0 w 44"/>
                  <a:gd name="T9" fmla="*/ 12 h 72"/>
                  <a:gd name="T10" fmla="*/ 11 w 44"/>
                  <a:gd name="T11" fmla="*/ 0 h 72"/>
                  <a:gd name="T12" fmla="*/ 33 w 44"/>
                  <a:gd name="T13" fmla="*/ 0 h 72"/>
                  <a:gd name="T14" fmla="*/ 44 w 44"/>
                  <a:gd name="T15" fmla="*/ 12 h 72"/>
                  <a:gd name="T16" fmla="*/ 44 w 44"/>
                  <a:gd name="T17" fmla="*/ 23 h 72"/>
                  <a:gd name="T18" fmla="*/ 28 w 44"/>
                  <a:gd name="T19" fmla="*/ 39 h 72"/>
                  <a:gd name="T20" fmla="*/ 33 w 44"/>
                  <a:gd name="T21" fmla="*/ 45 h 72"/>
                  <a:gd name="T22" fmla="*/ 28 w 44"/>
                  <a:gd name="T23" fmla="*/ 50 h 72"/>
                  <a:gd name="T24" fmla="*/ 33 w 44"/>
                  <a:gd name="T25" fmla="*/ 61 h 72"/>
                  <a:gd name="T26" fmla="*/ 22 w 44"/>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2">
                    <a:moveTo>
                      <a:pt x="22" y="72"/>
                    </a:moveTo>
                    <a:lnTo>
                      <a:pt x="16" y="67"/>
                    </a:lnTo>
                    <a:lnTo>
                      <a:pt x="16" y="39"/>
                    </a:lnTo>
                    <a:lnTo>
                      <a:pt x="0" y="23"/>
                    </a:lnTo>
                    <a:lnTo>
                      <a:pt x="0" y="12"/>
                    </a:lnTo>
                    <a:lnTo>
                      <a:pt x="11" y="0"/>
                    </a:lnTo>
                    <a:lnTo>
                      <a:pt x="33" y="0"/>
                    </a:lnTo>
                    <a:lnTo>
                      <a:pt x="44" y="12"/>
                    </a:lnTo>
                    <a:lnTo>
                      <a:pt x="44" y="23"/>
                    </a:lnTo>
                    <a:lnTo>
                      <a:pt x="28" y="39"/>
                    </a:lnTo>
                    <a:lnTo>
                      <a:pt x="33" y="45"/>
                    </a:lnTo>
                    <a:lnTo>
                      <a:pt x="28" y="50"/>
                    </a:lnTo>
                    <a:lnTo>
                      <a:pt x="33" y="61"/>
                    </a:lnTo>
                    <a:lnTo>
                      <a:pt x="22" y="72"/>
                    </a:lnTo>
                    <a:close/>
                  </a:path>
                </a:pathLst>
              </a:custGeom>
              <a:solidFill>
                <a:srgbClr val="FFFF00"/>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67" name="Oval 526">
                <a:extLst>
                  <a:ext uri="{FF2B5EF4-FFF2-40B4-BE49-F238E27FC236}">
                    <a16:creationId xmlns:a16="http://schemas.microsoft.com/office/drawing/2014/main" id="{08BBF247-4778-56EF-3B28-492B46A136AD}"/>
                  </a:ext>
                </a:extLst>
              </p:cNvPr>
              <p:cNvSpPr>
                <a:spLocks noChangeArrowheads="1"/>
              </p:cNvSpPr>
              <p:nvPr/>
            </p:nvSpPr>
            <p:spPr bwMode="auto">
              <a:xfrm>
                <a:off x="645" y="3311"/>
                <a:ext cx="12" cy="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527">
                <a:extLst>
                  <a:ext uri="{FF2B5EF4-FFF2-40B4-BE49-F238E27FC236}">
                    <a16:creationId xmlns:a16="http://schemas.microsoft.com/office/drawing/2014/main" id="{8B1379DC-7059-4D26-FA3E-4F879FB176E3}"/>
                  </a:ext>
                </a:extLst>
              </p:cNvPr>
              <p:cNvSpPr>
                <a:spLocks noChangeArrowheads="1"/>
              </p:cNvSpPr>
              <p:nvPr/>
            </p:nvSpPr>
            <p:spPr bwMode="auto">
              <a:xfrm>
                <a:off x="1033" y="2962"/>
                <a:ext cx="6" cy="338"/>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528">
                <a:extLst>
                  <a:ext uri="{FF2B5EF4-FFF2-40B4-BE49-F238E27FC236}">
                    <a16:creationId xmlns:a16="http://schemas.microsoft.com/office/drawing/2014/main" id="{832F027D-38F7-F745-7CD7-9B6055C6A4FB}"/>
                  </a:ext>
                </a:extLst>
              </p:cNvPr>
              <p:cNvSpPr>
                <a:spLocks noChangeArrowheads="1"/>
              </p:cNvSpPr>
              <p:nvPr/>
            </p:nvSpPr>
            <p:spPr bwMode="auto">
              <a:xfrm>
                <a:off x="1039" y="2962"/>
                <a:ext cx="5" cy="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529">
                <a:extLst>
                  <a:ext uri="{FF2B5EF4-FFF2-40B4-BE49-F238E27FC236}">
                    <a16:creationId xmlns:a16="http://schemas.microsoft.com/office/drawing/2014/main" id="{B93E17B5-D520-13AA-2BEF-0F56DE2E1A0B}"/>
                  </a:ext>
                </a:extLst>
              </p:cNvPr>
              <p:cNvSpPr>
                <a:spLocks noChangeArrowheads="1"/>
              </p:cNvSpPr>
              <p:nvPr/>
            </p:nvSpPr>
            <p:spPr bwMode="auto">
              <a:xfrm>
                <a:off x="1044" y="2962"/>
                <a:ext cx="6" cy="33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530">
                <a:extLst>
                  <a:ext uri="{FF2B5EF4-FFF2-40B4-BE49-F238E27FC236}">
                    <a16:creationId xmlns:a16="http://schemas.microsoft.com/office/drawing/2014/main" id="{6116F075-A4B9-7FFD-484F-CFC18149CE88}"/>
                  </a:ext>
                </a:extLst>
              </p:cNvPr>
              <p:cNvSpPr>
                <a:spLocks noChangeArrowheads="1"/>
              </p:cNvSpPr>
              <p:nvPr/>
            </p:nvSpPr>
            <p:spPr bwMode="auto">
              <a:xfrm>
                <a:off x="1050" y="2962"/>
                <a:ext cx="5" cy="338"/>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531">
                <a:extLst>
                  <a:ext uri="{FF2B5EF4-FFF2-40B4-BE49-F238E27FC236}">
                    <a16:creationId xmlns:a16="http://schemas.microsoft.com/office/drawing/2014/main" id="{2DC7E52B-3A39-7BC1-BF1D-3FFAEB4E9D91}"/>
                  </a:ext>
                </a:extLst>
              </p:cNvPr>
              <p:cNvSpPr>
                <a:spLocks noChangeArrowheads="1"/>
              </p:cNvSpPr>
              <p:nvPr/>
            </p:nvSpPr>
            <p:spPr bwMode="auto">
              <a:xfrm>
                <a:off x="1055" y="2962"/>
                <a:ext cx="6" cy="338"/>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Rectangle 532">
                <a:extLst>
                  <a:ext uri="{FF2B5EF4-FFF2-40B4-BE49-F238E27FC236}">
                    <a16:creationId xmlns:a16="http://schemas.microsoft.com/office/drawing/2014/main" id="{7F672D1A-4C05-C38D-8E82-D77CF247B7C5}"/>
                  </a:ext>
                </a:extLst>
              </p:cNvPr>
              <p:cNvSpPr>
                <a:spLocks noChangeArrowheads="1"/>
              </p:cNvSpPr>
              <p:nvPr/>
            </p:nvSpPr>
            <p:spPr bwMode="auto">
              <a:xfrm>
                <a:off x="1039" y="3294"/>
                <a:ext cx="16"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533">
                <a:extLst>
                  <a:ext uri="{FF2B5EF4-FFF2-40B4-BE49-F238E27FC236}">
                    <a16:creationId xmlns:a16="http://schemas.microsoft.com/office/drawing/2014/main" id="{748B251E-C41F-B439-3D50-F777C1F1A719}"/>
                  </a:ext>
                </a:extLst>
              </p:cNvPr>
              <p:cNvSpPr>
                <a:spLocks noChangeArrowheads="1"/>
              </p:cNvSpPr>
              <p:nvPr/>
            </p:nvSpPr>
            <p:spPr bwMode="auto">
              <a:xfrm>
                <a:off x="1039" y="3300"/>
                <a:ext cx="16"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534">
                <a:extLst>
                  <a:ext uri="{FF2B5EF4-FFF2-40B4-BE49-F238E27FC236}">
                    <a16:creationId xmlns:a16="http://schemas.microsoft.com/office/drawing/2014/main" id="{5C987A7C-2C8F-962D-7B99-8821E73C1CAB}"/>
                  </a:ext>
                </a:extLst>
              </p:cNvPr>
              <p:cNvSpPr>
                <a:spLocks noChangeArrowheads="1"/>
              </p:cNvSpPr>
              <p:nvPr/>
            </p:nvSpPr>
            <p:spPr bwMode="auto">
              <a:xfrm>
                <a:off x="1039" y="2962"/>
                <a:ext cx="16"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535">
                <a:extLst>
                  <a:ext uri="{FF2B5EF4-FFF2-40B4-BE49-F238E27FC236}">
                    <a16:creationId xmlns:a16="http://schemas.microsoft.com/office/drawing/2014/main" id="{6DB04022-4A36-DD6B-5449-20E399B5FB67}"/>
                  </a:ext>
                </a:extLst>
              </p:cNvPr>
              <p:cNvSpPr>
                <a:spLocks noChangeArrowheads="1"/>
              </p:cNvSpPr>
              <p:nvPr/>
            </p:nvSpPr>
            <p:spPr bwMode="auto">
              <a:xfrm>
                <a:off x="1039" y="2956"/>
                <a:ext cx="16"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Oval 536">
                <a:extLst>
                  <a:ext uri="{FF2B5EF4-FFF2-40B4-BE49-F238E27FC236}">
                    <a16:creationId xmlns:a16="http://schemas.microsoft.com/office/drawing/2014/main" id="{FC8CD206-4050-2FF4-3C77-3FBFE8A61CD1}"/>
                  </a:ext>
                </a:extLst>
              </p:cNvPr>
              <p:cNvSpPr>
                <a:spLocks noChangeArrowheads="1"/>
              </p:cNvSpPr>
              <p:nvPr/>
            </p:nvSpPr>
            <p:spPr bwMode="auto">
              <a:xfrm>
                <a:off x="1039" y="2879"/>
                <a:ext cx="11" cy="39"/>
              </a:xfrm>
              <a:prstGeom prst="ellipse">
                <a:avLst/>
              </a:pr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8" name="Oval 537">
                <a:extLst>
                  <a:ext uri="{FF2B5EF4-FFF2-40B4-BE49-F238E27FC236}">
                    <a16:creationId xmlns:a16="http://schemas.microsoft.com/office/drawing/2014/main" id="{4992AABA-11D9-88E2-580A-C3F2C886E65C}"/>
                  </a:ext>
                </a:extLst>
              </p:cNvPr>
              <p:cNvSpPr>
                <a:spLocks noChangeArrowheads="1"/>
              </p:cNvSpPr>
              <p:nvPr/>
            </p:nvSpPr>
            <p:spPr bwMode="auto">
              <a:xfrm>
                <a:off x="1028" y="2879"/>
                <a:ext cx="33" cy="39"/>
              </a:xfrm>
              <a:prstGeom prst="ellipse">
                <a:avLst/>
              </a:pr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9" name="Oval 538">
                <a:extLst>
                  <a:ext uri="{FF2B5EF4-FFF2-40B4-BE49-F238E27FC236}">
                    <a16:creationId xmlns:a16="http://schemas.microsoft.com/office/drawing/2014/main" id="{793ACB04-A572-BF7A-9DCE-6E224E904151}"/>
                  </a:ext>
                </a:extLst>
              </p:cNvPr>
              <p:cNvSpPr>
                <a:spLocks noChangeArrowheads="1"/>
              </p:cNvSpPr>
              <p:nvPr/>
            </p:nvSpPr>
            <p:spPr bwMode="auto">
              <a:xfrm>
                <a:off x="1039" y="2918"/>
                <a:ext cx="11" cy="38"/>
              </a:xfrm>
              <a:prstGeom prst="ellipse">
                <a:avLst/>
              </a:pr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0" name="Oval 539">
                <a:extLst>
                  <a:ext uri="{FF2B5EF4-FFF2-40B4-BE49-F238E27FC236}">
                    <a16:creationId xmlns:a16="http://schemas.microsoft.com/office/drawing/2014/main" id="{5CCC7D13-AA14-F5AD-986E-A1ACFC0725D6}"/>
                  </a:ext>
                </a:extLst>
              </p:cNvPr>
              <p:cNvSpPr>
                <a:spLocks noChangeArrowheads="1"/>
              </p:cNvSpPr>
              <p:nvPr/>
            </p:nvSpPr>
            <p:spPr bwMode="auto">
              <a:xfrm>
                <a:off x="1028" y="2918"/>
                <a:ext cx="33" cy="38"/>
              </a:xfrm>
              <a:prstGeom prst="ellipse">
                <a:avLst/>
              </a:pr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1" name="Freeform 540">
                <a:extLst>
                  <a:ext uri="{FF2B5EF4-FFF2-40B4-BE49-F238E27FC236}">
                    <a16:creationId xmlns:a16="http://schemas.microsoft.com/office/drawing/2014/main" id="{EA4B12EF-6F66-89BD-8117-DCE99B765EB4}"/>
                  </a:ext>
                </a:extLst>
              </p:cNvPr>
              <p:cNvSpPr>
                <a:spLocks/>
              </p:cNvSpPr>
              <p:nvPr/>
            </p:nvSpPr>
            <p:spPr bwMode="auto">
              <a:xfrm>
                <a:off x="1022" y="3305"/>
                <a:ext cx="44" cy="72"/>
              </a:xfrm>
              <a:custGeom>
                <a:avLst/>
                <a:gdLst>
                  <a:gd name="T0" fmla="*/ 22 w 44"/>
                  <a:gd name="T1" fmla="*/ 72 h 72"/>
                  <a:gd name="T2" fmla="*/ 17 w 44"/>
                  <a:gd name="T3" fmla="*/ 67 h 72"/>
                  <a:gd name="T4" fmla="*/ 17 w 44"/>
                  <a:gd name="T5" fmla="*/ 39 h 72"/>
                  <a:gd name="T6" fmla="*/ 0 w 44"/>
                  <a:gd name="T7" fmla="*/ 23 h 72"/>
                  <a:gd name="T8" fmla="*/ 0 w 44"/>
                  <a:gd name="T9" fmla="*/ 12 h 72"/>
                  <a:gd name="T10" fmla="*/ 11 w 44"/>
                  <a:gd name="T11" fmla="*/ 0 h 72"/>
                  <a:gd name="T12" fmla="*/ 33 w 44"/>
                  <a:gd name="T13" fmla="*/ 0 h 72"/>
                  <a:gd name="T14" fmla="*/ 44 w 44"/>
                  <a:gd name="T15" fmla="*/ 12 h 72"/>
                  <a:gd name="T16" fmla="*/ 44 w 44"/>
                  <a:gd name="T17" fmla="*/ 23 h 72"/>
                  <a:gd name="T18" fmla="*/ 28 w 44"/>
                  <a:gd name="T19" fmla="*/ 39 h 72"/>
                  <a:gd name="T20" fmla="*/ 33 w 44"/>
                  <a:gd name="T21" fmla="*/ 45 h 72"/>
                  <a:gd name="T22" fmla="*/ 28 w 44"/>
                  <a:gd name="T23" fmla="*/ 50 h 72"/>
                  <a:gd name="T24" fmla="*/ 33 w 44"/>
                  <a:gd name="T25" fmla="*/ 61 h 72"/>
                  <a:gd name="T26" fmla="*/ 22 w 44"/>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2">
                    <a:moveTo>
                      <a:pt x="22" y="72"/>
                    </a:moveTo>
                    <a:lnTo>
                      <a:pt x="17" y="67"/>
                    </a:lnTo>
                    <a:lnTo>
                      <a:pt x="17" y="39"/>
                    </a:lnTo>
                    <a:lnTo>
                      <a:pt x="0" y="23"/>
                    </a:lnTo>
                    <a:lnTo>
                      <a:pt x="0" y="12"/>
                    </a:lnTo>
                    <a:lnTo>
                      <a:pt x="11" y="0"/>
                    </a:lnTo>
                    <a:lnTo>
                      <a:pt x="33" y="0"/>
                    </a:lnTo>
                    <a:lnTo>
                      <a:pt x="44" y="12"/>
                    </a:lnTo>
                    <a:lnTo>
                      <a:pt x="44" y="23"/>
                    </a:lnTo>
                    <a:lnTo>
                      <a:pt x="28" y="39"/>
                    </a:lnTo>
                    <a:lnTo>
                      <a:pt x="33" y="45"/>
                    </a:lnTo>
                    <a:lnTo>
                      <a:pt x="28" y="50"/>
                    </a:lnTo>
                    <a:lnTo>
                      <a:pt x="33" y="61"/>
                    </a:lnTo>
                    <a:lnTo>
                      <a:pt x="22" y="72"/>
                    </a:lnTo>
                    <a:close/>
                  </a:path>
                </a:pathLst>
              </a:custGeom>
              <a:solidFill>
                <a:srgbClr val="FFFF00"/>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82" name="Oval 541">
                <a:extLst>
                  <a:ext uri="{FF2B5EF4-FFF2-40B4-BE49-F238E27FC236}">
                    <a16:creationId xmlns:a16="http://schemas.microsoft.com/office/drawing/2014/main" id="{DF0AC6D7-844F-97DC-F078-58D97F74DB54}"/>
                  </a:ext>
                </a:extLst>
              </p:cNvPr>
              <p:cNvSpPr>
                <a:spLocks noChangeArrowheads="1"/>
              </p:cNvSpPr>
              <p:nvPr/>
            </p:nvSpPr>
            <p:spPr bwMode="auto">
              <a:xfrm>
                <a:off x="1039" y="3311"/>
                <a:ext cx="11" cy="1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542">
                <a:extLst>
                  <a:ext uri="{FF2B5EF4-FFF2-40B4-BE49-F238E27FC236}">
                    <a16:creationId xmlns:a16="http://schemas.microsoft.com/office/drawing/2014/main" id="{DD515044-96CB-C37A-E60F-E7507CF38AE3}"/>
                  </a:ext>
                </a:extLst>
              </p:cNvPr>
              <p:cNvSpPr>
                <a:spLocks noChangeArrowheads="1"/>
              </p:cNvSpPr>
              <p:nvPr/>
            </p:nvSpPr>
            <p:spPr bwMode="auto">
              <a:xfrm>
                <a:off x="5900" y="3233"/>
                <a:ext cx="5" cy="57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543">
                <a:extLst>
                  <a:ext uri="{FF2B5EF4-FFF2-40B4-BE49-F238E27FC236}">
                    <a16:creationId xmlns:a16="http://schemas.microsoft.com/office/drawing/2014/main" id="{3A1BD801-2262-3064-500E-3B9FCB9AFE72}"/>
                  </a:ext>
                </a:extLst>
              </p:cNvPr>
              <p:cNvSpPr>
                <a:spLocks noChangeArrowheads="1"/>
              </p:cNvSpPr>
              <p:nvPr/>
            </p:nvSpPr>
            <p:spPr bwMode="auto">
              <a:xfrm>
                <a:off x="4886" y="3804"/>
                <a:ext cx="1014"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544">
                <a:extLst>
                  <a:ext uri="{FF2B5EF4-FFF2-40B4-BE49-F238E27FC236}">
                    <a16:creationId xmlns:a16="http://schemas.microsoft.com/office/drawing/2014/main" id="{2F8E9706-50E5-A225-7C82-C80F0922C4A3}"/>
                  </a:ext>
                </a:extLst>
              </p:cNvPr>
              <p:cNvSpPr>
                <a:spLocks noChangeArrowheads="1"/>
              </p:cNvSpPr>
              <p:nvPr/>
            </p:nvSpPr>
            <p:spPr bwMode="auto">
              <a:xfrm>
                <a:off x="4886" y="3233"/>
                <a:ext cx="6" cy="57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545">
                <a:extLst>
                  <a:ext uri="{FF2B5EF4-FFF2-40B4-BE49-F238E27FC236}">
                    <a16:creationId xmlns:a16="http://schemas.microsoft.com/office/drawing/2014/main" id="{29347ACD-AE53-D769-A27F-0EC6207508CA}"/>
                  </a:ext>
                </a:extLst>
              </p:cNvPr>
              <p:cNvSpPr>
                <a:spLocks noChangeArrowheads="1"/>
              </p:cNvSpPr>
              <p:nvPr/>
            </p:nvSpPr>
            <p:spPr bwMode="auto">
              <a:xfrm>
                <a:off x="4892" y="3233"/>
                <a:ext cx="1008"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546">
                <a:extLst>
                  <a:ext uri="{FF2B5EF4-FFF2-40B4-BE49-F238E27FC236}">
                    <a16:creationId xmlns:a16="http://schemas.microsoft.com/office/drawing/2014/main" id="{5973605A-B060-0F65-976A-BAA0902E944B}"/>
                  </a:ext>
                </a:extLst>
              </p:cNvPr>
              <p:cNvSpPr>
                <a:spLocks noChangeArrowheads="1"/>
              </p:cNvSpPr>
              <p:nvPr/>
            </p:nvSpPr>
            <p:spPr bwMode="auto">
              <a:xfrm>
                <a:off x="5866" y="3239"/>
                <a:ext cx="34" cy="56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547">
                <a:extLst>
                  <a:ext uri="{FF2B5EF4-FFF2-40B4-BE49-F238E27FC236}">
                    <a16:creationId xmlns:a16="http://schemas.microsoft.com/office/drawing/2014/main" id="{478EF35E-AF3B-D6EA-F045-84C2763DAF30}"/>
                  </a:ext>
                </a:extLst>
              </p:cNvPr>
              <p:cNvSpPr>
                <a:spLocks noChangeArrowheads="1"/>
              </p:cNvSpPr>
              <p:nvPr/>
            </p:nvSpPr>
            <p:spPr bwMode="auto">
              <a:xfrm>
                <a:off x="4892" y="3771"/>
                <a:ext cx="974"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548">
                <a:extLst>
                  <a:ext uri="{FF2B5EF4-FFF2-40B4-BE49-F238E27FC236}">
                    <a16:creationId xmlns:a16="http://schemas.microsoft.com/office/drawing/2014/main" id="{E274CCE7-29AB-D01D-B8E1-6E90AC216B9F}"/>
                  </a:ext>
                </a:extLst>
              </p:cNvPr>
              <p:cNvSpPr>
                <a:spLocks noChangeArrowheads="1"/>
              </p:cNvSpPr>
              <p:nvPr/>
            </p:nvSpPr>
            <p:spPr bwMode="auto">
              <a:xfrm>
                <a:off x="4892" y="3239"/>
                <a:ext cx="33" cy="53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549">
                <a:extLst>
                  <a:ext uri="{FF2B5EF4-FFF2-40B4-BE49-F238E27FC236}">
                    <a16:creationId xmlns:a16="http://schemas.microsoft.com/office/drawing/2014/main" id="{2CA0F94A-8E1B-2B79-676D-2EA7E5FEA867}"/>
                  </a:ext>
                </a:extLst>
              </p:cNvPr>
              <p:cNvSpPr>
                <a:spLocks noChangeArrowheads="1"/>
              </p:cNvSpPr>
              <p:nvPr/>
            </p:nvSpPr>
            <p:spPr bwMode="auto">
              <a:xfrm>
                <a:off x="4925" y="3239"/>
                <a:ext cx="941" cy="3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Rectangle 550">
                <a:extLst>
                  <a:ext uri="{FF2B5EF4-FFF2-40B4-BE49-F238E27FC236}">
                    <a16:creationId xmlns:a16="http://schemas.microsoft.com/office/drawing/2014/main" id="{6C58DF8D-473B-E28C-7605-C4C59AB5EA87}"/>
                  </a:ext>
                </a:extLst>
              </p:cNvPr>
              <p:cNvSpPr>
                <a:spLocks noChangeArrowheads="1"/>
              </p:cNvSpPr>
              <p:nvPr/>
            </p:nvSpPr>
            <p:spPr bwMode="auto">
              <a:xfrm>
                <a:off x="4936" y="3272"/>
                <a:ext cx="742"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XET_KHENTHUONG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92" name="Rectangle 551">
                <a:extLst>
                  <a:ext uri="{FF2B5EF4-FFF2-40B4-BE49-F238E27FC236}">
                    <a16:creationId xmlns:a16="http://schemas.microsoft.com/office/drawing/2014/main" id="{B796E72E-1AD0-1C78-49DA-C31FA9E9EAF4}"/>
                  </a:ext>
                </a:extLst>
              </p:cNvPr>
              <p:cNvSpPr>
                <a:spLocks noChangeArrowheads="1"/>
              </p:cNvSpPr>
              <p:nvPr/>
            </p:nvSpPr>
            <p:spPr bwMode="auto">
              <a:xfrm>
                <a:off x="5866" y="3366"/>
                <a:ext cx="6" cy="410"/>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552">
                <a:extLst>
                  <a:ext uri="{FF2B5EF4-FFF2-40B4-BE49-F238E27FC236}">
                    <a16:creationId xmlns:a16="http://schemas.microsoft.com/office/drawing/2014/main" id="{7C2F951F-855A-E87B-4F11-14C00B3B8EDF}"/>
                  </a:ext>
                </a:extLst>
              </p:cNvPr>
              <p:cNvSpPr>
                <a:spLocks noChangeArrowheads="1"/>
              </p:cNvSpPr>
              <p:nvPr/>
            </p:nvSpPr>
            <p:spPr bwMode="auto">
              <a:xfrm>
                <a:off x="4920" y="3771"/>
                <a:ext cx="946"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553">
                <a:extLst>
                  <a:ext uri="{FF2B5EF4-FFF2-40B4-BE49-F238E27FC236}">
                    <a16:creationId xmlns:a16="http://schemas.microsoft.com/office/drawing/2014/main" id="{B1F2AA6E-C1CF-158D-807F-28765D5CC8D5}"/>
                  </a:ext>
                </a:extLst>
              </p:cNvPr>
              <p:cNvSpPr>
                <a:spLocks noChangeArrowheads="1"/>
              </p:cNvSpPr>
              <p:nvPr/>
            </p:nvSpPr>
            <p:spPr bwMode="auto">
              <a:xfrm>
                <a:off x="4920" y="3366"/>
                <a:ext cx="5" cy="40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554">
                <a:extLst>
                  <a:ext uri="{FF2B5EF4-FFF2-40B4-BE49-F238E27FC236}">
                    <a16:creationId xmlns:a16="http://schemas.microsoft.com/office/drawing/2014/main" id="{23692C3A-AA6F-4021-8B10-CEB3E75C0B50}"/>
                  </a:ext>
                </a:extLst>
              </p:cNvPr>
              <p:cNvSpPr>
                <a:spLocks noChangeArrowheads="1"/>
              </p:cNvSpPr>
              <p:nvPr/>
            </p:nvSpPr>
            <p:spPr bwMode="auto">
              <a:xfrm>
                <a:off x="4925" y="3366"/>
                <a:ext cx="941"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555">
                <a:extLst>
                  <a:ext uri="{FF2B5EF4-FFF2-40B4-BE49-F238E27FC236}">
                    <a16:creationId xmlns:a16="http://schemas.microsoft.com/office/drawing/2014/main" id="{6DA2D4B5-971B-B7DF-A4FA-24DFE3567872}"/>
                  </a:ext>
                </a:extLst>
              </p:cNvPr>
              <p:cNvSpPr>
                <a:spLocks noChangeArrowheads="1"/>
              </p:cNvSpPr>
              <p:nvPr/>
            </p:nvSpPr>
            <p:spPr bwMode="auto">
              <a:xfrm>
                <a:off x="4925" y="3366"/>
                <a:ext cx="941"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556">
                <a:extLst>
                  <a:ext uri="{FF2B5EF4-FFF2-40B4-BE49-F238E27FC236}">
                    <a16:creationId xmlns:a16="http://schemas.microsoft.com/office/drawing/2014/main" id="{9756ABCE-BA89-78D3-B850-DBBAE07DF1E8}"/>
                  </a:ext>
                </a:extLst>
              </p:cNvPr>
              <p:cNvSpPr>
                <a:spLocks noChangeArrowheads="1"/>
              </p:cNvSpPr>
              <p:nvPr/>
            </p:nvSpPr>
            <p:spPr bwMode="auto">
              <a:xfrm>
                <a:off x="4925" y="3366"/>
                <a:ext cx="941"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557">
                <a:extLst>
                  <a:ext uri="{FF2B5EF4-FFF2-40B4-BE49-F238E27FC236}">
                    <a16:creationId xmlns:a16="http://schemas.microsoft.com/office/drawing/2014/main" id="{5806A6F1-BBBB-2634-DD33-2FFB65EBE38E}"/>
                  </a:ext>
                </a:extLst>
              </p:cNvPr>
              <p:cNvSpPr>
                <a:spLocks noChangeArrowheads="1"/>
              </p:cNvSpPr>
              <p:nvPr/>
            </p:nvSpPr>
            <p:spPr bwMode="auto">
              <a:xfrm>
                <a:off x="4931" y="3372"/>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654" name="Picture 558">
                <a:extLst>
                  <a:ext uri="{FF2B5EF4-FFF2-40B4-BE49-F238E27FC236}">
                    <a16:creationId xmlns:a16="http://schemas.microsoft.com/office/drawing/2014/main" id="{9607FE9F-055A-F6B2-8CA5-B602834AC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 y="3389"/>
                <a:ext cx="7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9" name="Rectangle 559">
                <a:extLst>
                  <a:ext uri="{FF2B5EF4-FFF2-40B4-BE49-F238E27FC236}">
                    <a16:creationId xmlns:a16="http://schemas.microsoft.com/office/drawing/2014/main" id="{CD19908D-F170-398E-8552-98D3AB5FAD8D}"/>
                  </a:ext>
                </a:extLst>
              </p:cNvPr>
              <p:cNvSpPr>
                <a:spLocks noChangeArrowheads="1"/>
              </p:cNvSpPr>
              <p:nvPr/>
            </p:nvSpPr>
            <p:spPr bwMode="auto">
              <a:xfrm>
                <a:off x="5030" y="3366"/>
                <a:ext cx="831"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560">
                <a:extLst>
                  <a:ext uri="{FF2B5EF4-FFF2-40B4-BE49-F238E27FC236}">
                    <a16:creationId xmlns:a16="http://schemas.microsoft.com/office/drawing/2014/main" id="{6CF74B1C-9ADC-7ABB-D263-3A37E881A391}"/>
                  </a:ext>
                </a:extLst>
              </p:cNvPr>
              <p:cNvSpPr>
                <a:spLocks noChangeArrowheads="1"/>
              </p:cNvSpPr>
              <p:nvPr/>
            </p:nvSpPr>
            <p:spPr bwMode="auto">
              <a:xfrm>
                <a:off x="5064" y="3383"/>
                <a:ext cx="22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Ma_Cap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45" name="Rectangle 561">
                <a:extLst>
                  <a:ext uri="{FF2B5EF4-FFF2-40B4-BE49-F238E27FC236}">
                    <a16:creationId xmlns:a16="http://schemas.microsoft.com/office/drawing/2014/main" id="{176D0B54-2B8B-79E8-6222-51261E923908}"/>
                  </a:ext>
                </a:extLst>
              </p:cNvPr>
              <p:cNvSpPr>
                <a:spLocks noChangeArrowheads="1"/>
              </p:cNvSpPr>
              <p:nvPr/>
            </p:nvSpPr>
            <p:spPr bwMode="auto">
              <a:xfrm>
                <a:off x="4931" y="3473"/>
                <a:ext cx="94"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658" name="Picture 562">
                <a:extLst>
                  <a:ext uri="{FF2B5EF4-FFF2-40B4-BE49-F238E27FC236}">
                    <a16:creationId xmlns:a16="http://schemas.microsoft.com/office/drawing/2014/main" id="{F5895A9F-851D-A736-6EC3-14FBAACB8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 y="3488"/>
                <a:ext cx="7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46" name="Rectangle 563">
                <a:extLst>
                  <a:ext uri="{FF2B5EF4-FFF2-40B4-BE49-F238E27FC236}">
                    <a16:creationId xmlns:a16="http://schemas.microsoft.com/office/drawing/2014/main" id="{CB0321C6-B121-C6C8-A7D4-ECCB770C440B}"/>
                  </a:ext>
                </a:extLst>
              </p:cNvPr>
              <p:cNvSpPr>
                <a:spLocks noChangeArrowheads="1"/>
              </p:cNvSpPr>
              <p:nvPr/>
            </p:nvSpPr>
            <p:spPr bwMode="auto">
              <a:xfrm>
                <a:off x="5030" y="3468"/>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564">
                <a:extLst>
                  <a:ext uri="{FF2B5EF4-FFF2-40B4-BE49-F238E27FC236}">
                    <a16:creationId xmlns:a16="http://schemas.microsoft.com/office/drawing/2014/main" id="{51017CAC-E4E3-8F20-9BFC-6B666A0ED7EF}"/>
                  </a:ext>
                </a:extLst>
              </p:cNvPr>
              <p:cNvSpPr>
                <a:spLocks noChangeArrowheads="1"/>
              </p:cNvSpPr>
              <p:nvPr/>
            </p:nvSpPr>
            <p:spPr bwMode="auto">
              <a:xfrm>
                <a:off x="5064" y="3484"/>
                <a:ext cx="19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48" name="Rectangle 565">
                <a:extLst>
                  <a:ext uri="{FF2B5EF4-FFF2-40B4-BE49-F238E27FC236}">
                    <a16:creationId xmlns:a16="http://schemas.microsoft.com/office/drawing/2014/main" id="{5CEAEC5B-61E3-40C1-9A6D-96A1297DC5FE}"/>
                  </a:ext>
                </a:extLst>
              </p:cNvPr>
              <p:cNvSpPr>
                <a:spLocks noChangeArrowheads="1"/>
              </p:cNvSpPr>
              <p:nvPr/>
            </p:nvSpPr>
            <p:spPr bwMode="auto">
              <a:xfrm>
                <a:off x="4931" y="3575"/>
                <a:ext cx="94"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662" name="Picture 566">
                <a:extLst>
                  <a:ext uri="{FF2B5EF4-FFF2-40B4-BE49-F238E27FC236}">
                    <a16:creationId xmlns:a16="http://schemas.microsoft.com/office/drawing/2014/main" id="{BAA3EDDB-1B4D-BE01-83BB-DE1D91ADB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 y="3588"/>
                <a:ext cx="72"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49" name="Rectangle 567">
                <a:extLst>
                  <a:ext uri="{FF2B5EF4-FFF2-40B4-BE49-F238E27FC236}">
                    <a16:creationId xmlns:a16="http://schemas.microsoft.com/office/drawing/2014/main" id="{22E365E6-8D6F-AC5E-0523-65252222A115}"/>
                  </a:ext>
                </a:extLst>
              </p:cNvPr>
              <p:cNvSpPr>
                <a:spLocks noChangeArrowheads="1"/>
              </p:cNvSpPr>
              <p:nvPr/>
            </p:nvSpPr>
            <p:spPr bwMode="auto">
              <a:xfrm>
                <a:off x="5030" y="3569"/>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568">
                <a:extLst>
                  <a:ext uri="{FF2B5EF4-FFF2-40B4-BE49-F238E27FC236}">
                    <a16:creationId xmlns:a16="http://schemas.microsoft.com/office/drawing/2014/main" id="{419285A7-03A2-335F-FD10-EF6307D88972}"/>
                  </a:ext>
                </a:extLst>
              </p:cNvPr>
              <p:cNvSpPr>
                <a:spLocks noChangeArrowheads="1"/>
              </p:cNvSpPr>
              <p:nvPr/>
            </p:nvSpPr>
            <p:spPr bwMode="auto">
              <a:xfrm>
                <a:off x="5064" y="3586"/>
                <a:ext cx="26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Ma_HTKT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51" name="Line 569">
                <a:extLst>
                  <a:ext uri="{FF2B5EF4-FFF2-40B4-BE49-F238E27FC236}">
                    <a16:creationId xmlns:a16="http://schemas.microsoft.com/office/drawing/2014/main" id="{7A99EA7E-A8EC-0440-8EB1-007483FCF32C}"/>
                  </a:ext>
                </a:extLst>
              </p:cNvPr>
              <p:cNvSpPr>
                <a:spLocks noChangeShapeType="1"/>
              </p:cNvSpPr>
              <p:nvPr/>
            </p:nvSpPr>
            <p:spPr bwMode="auto">
              <a:xfrm>
                <a:off x="4925" y="3366"/>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2" name="Line 570">
                <a:extLst>
                  <a:ext uri="{FF2B5EF4-FFF2-40B4-BE49-F238E27FC236}">
                    <a16:creationId xmlns:a16="http://schemas.microsoft.com/office/drawing/2014/main" id="{C5ADD5CC-6F08-6914-081B-13B5A5485A48}"/>
                  </a:ext>
                </a:extLst>
              </p:cNvPr>
              <p:cNvSpPr>
                <a:spLocks noChangeShapeType="1"/>
              </p:cNvSpPr>
              <p:nvPr/>
            </p:nvSpPr>
            <p:spPr bwMode="auto">
              <a:xfrm>
                <a:off x="4925" y="3468"/>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3" name="Line 571">
                <a:extLst>
                  <a:ext uri="{FF2B5EF4-FFF2-40B4-BE49-F238E27FC236}">
                    <a16:creationId xmlns:a16="http://schemas.microsoft.com/office/drawing/2014/main" id="{F44716DF-D212-E2FB-EFC8-CAFF8EE068F0}"/>
                  </a:ext>
                </a:extLst>
              </p:cNvPr>
              <p:cNvSpPr>
                <a:spLocks noChangeShapeType="1"/>
              </p:cNvSpPr>
              <p:nvPr/>
            </p:nvSpPr>
            <p:spPr bwMode="auto">
              <a:xfrm>
                <a:off x="4925" y="3569"/>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4" name="Line 572">
                <a:extLst>
                  <a:ext uri="{FF2B5EF4-FFF2-40B4-BE49-F238E27FC236}">
                    <a16:creationId xmlns:a16="http://schemas.microsoft.com/office/drawing/2014/main" id="{9A9569B2-3B7D-8B23-14C9-1664EC653D20}"/>
                  </a:ext>
                </a:extLst>
              </p:cNvPr>
              <p:cNvSpPr>
                <a:spLocks noChangeShapeType="1"/>
              </p:cNvSpPr>
              <p:nvPr/>
            </p:nvSpPr>
            <p:spPr bwMode="auto">
              <a:xfrm>
                <a:off x="4925" y="3670"/>
                <a:ext cx="925"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5" name="Line 573">
                <a:extLst>
                  <a:ext uri="{FF2B5EF4-FFF2-40B4-BE49-F238E27FC236}">
                    <a16:creationId xmlns:a16="http://schemas.microsoft.com/office/drawing/2014/main" id="{1816CFCF-7077-9BDB-DF56-3D529E49D487}"/>
                  </a:ext>
                </a:extLst>
              </p:cNvPr>
              <p:cNvSpPr>
                <a:spLocks noChangeShapeType="1"/>
              </p:cNvSpPr>
              <p:nvPr/>
            </p:nvSpPr>
            <p:spPr bwMode="auto">
              <a:xfrm>
                <a:off x="4925" y="3366"/>
                <a:ext cx="0" cy="2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6" name="Line 574">
                <a:extLst>
                  <a:ext uri="{FF2B5EF4-FFF2-40B4-BE49-F238E27FC236}">
                    <a16:creationId xmlns:a16="http://schemas.microsoft.com/office/drawing/2014/main" id="{7FEA173B-FF29-00D8-8752-8D9446FA8F02}"/>
                  </a:ext>
                </a:extLst>
              </p:cNvPr>
              <p:cNvSpPr>
                <a:spLocks noChangeShapeType="1"/>
              </p:cNvSpPr>
              <p:nvPr/>
            </p:nvSpPr>
            <p:spPr bwMode="auto">
              <a:xfrm>
                <a:off x="5025" y="3366"/>
                <a:ext cx="0" cy="2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7" name="Line 575">
                <a:extLst>
                  <a:ext uri="{FF2B5EF4-FFF2-40B4-BE49-F238E27FC236}">
                    <a16:creationId xmlns:a16="http://schemas.microsoft.com/office/drawing/2014/main" id="{DB70A683-F680-C5BB-7ACD-85E2A07A1098}"/>
                  </a:ext>
                </a:extLst>
              </p:cNvPr>
              <p:cNvSpPr>
                <a:spLocks noChangeShapeType="1"/>
              </p:cNvSpPr>
              <p:nvPr/>
            </p:nvSpPr>
            <p:spPr bwMode="auto">
              <a:xfrm>
                <a:off x="5855" y="3366"/>
                <a:ext cx="0" cy="2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576">
                <a:extLst>
                  <a:ext uri="{FF2B5EF4-FFF2-40B4-BE49-F238E27FC236}">
                    <a16:creationId xmlns:a16="http://schemas.microsoft.com/office/drawing/2014/main" id="{610C55F8-A629-E131-2C10-A3F716CD52D7}"/>
                  </a:ext>
                </a:extLst>
              </p:cNvPr>
              <p:cNvSpPr>
                <a:spLocks noChangeArrowheads="1"/>
              </p:cNvSpPr>
              <p:nvPr/>
            </p:nvSpPr>
            <p:spPr bwMode="auto">
              <a:xfrm>
                <a:off x="5158" y="2574"/>
                <a:ext cx="5" cy="582"/>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577">
                <a:extLst>
                  <a:ext uri="{FF2B5EF4-FFF2-40B4-BE49-F238E27FC236}">
                    <a16:creationId xmlns:a16="http://schemas.microsoft.com/office/drawing/2014/main" id="{46D1D931-E042-EDC1-E523-5871905F353C}"/>
                  </a:ext>
                </a:extLst>
              </p:cNvPr>
              <p:cNvSpPr>
                <a:spLocks noChangeArrowheads="1"/>
              </p:cNvSpPr>
              <p:nvPr/>
            </p:nvSpPr>
            <p:spPr bwMode="auto">
              <a:xfrm>
                <a:off x="5163" y="2574"/>
                <a:ext cx="6" cy="5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578">
                <a:extLst>
                  <a:ext uri="{FF2B5EF4-FFF2-40B4-BE49-F238E27FC236}">
                    <a16:creationId xmlns:a16="http://schemas.microsoft.com/office/drawing/2014/main" id="{E504DA94-A6E4-67E0-8B57-26AF20FE8F12}"/>
                  </a:ext>
                </a:extLst>
              </p:cNvPr>
              <p:cNvSpPr>
                <a:spLocks noChangeArrowheads="1"/>
              </p:cNvSpPr>
              <p:nvPr/>
            </p:nvSpPr>
            <p:spPr bwMode="auto">
              <a:xfrm>
                <a:off x="5169" y="2574"/>
                <a:ext cx="5" cy="58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579">
                <a:extLst>
                  <a:ext uri="{FF2B5EF4-FFF2-40B4-BE49-F238E27FC236}">
                    <a16:creationId xmlns:a16="http://schemas.microsoft.com/office/drawing/2014/main" id="{2E55048E-690A-232D-93F4-F71B4402B1EA}"/>
                  </a:ext>
                </a:extLst>
              </p:cNvPr>
              <p:cNvSpPr>
                <a:spLocks noChangeArrowheads="1"/>
              </p:cNvSpPr>
              <p:nvPr/>
            </p:nvSpPr>
            <p:spPr bwMode="auto">
              <a:xfrm>
                <a:off x="5174" y="2574"/>
                <a:ext cx="6" cy="582"/>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580">
                <a:extLst>
                  <a:ext uri="{FF2B5EF4-FFF2-40B4-BE49-F238E27FC236}">
                    <a16:creationId xmlns:a16="http://schemas.microsoft.com/office/drawing/2014/main" id="{6AA213CC-44CD-04D5-C91A-C568AD47AAD8}"/>
                  </a:ext>
                </a:extLst>
              </p:cNvPr>
              <p:cNvSpPr>
                <a:spLocks noChangeArrowheads="1"/>
              </p:cNvSpPr>
              <p:nvPr/>
            </p:nvSpPr>
            <p:spPr bwMode="auto">
              <a:xfrm>
                <a:off x="5180" y="2574"/>
                <a:ext cx="5" cy="582"/>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581">
                <a:extLst>
                  <a:ext uri="{FF2B5EF4-FFF2-40B4-BE49-F238E27FC236}">
                    <a16:creationId xmlns:a16="http://schemas.microsoft.com/office/drawing/2014/main" id="{310A3792-3A7D-881C-6711-E99E9603C6D9}"/>
                  </a:ext>
                </a:extLst>
              </p:cNvPr>
              <p:cNvSpPr>
                <a:spLocks noChangeArrowheads="1"/>
              </p:cNvSpPr>
              <p:nvPr/>
            </p:nvSpPr>
            <p:spPr bwMode="auto">
              <a:xfrm>
                <a:off x="5163" y="2574"/>
                <a:ext cx="17"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582">
                <a:extLst>
                  <a:ext uri="{FF2B5EF4-FFF2-40B4-BE49-F238E27FC236}">
                    <a16:creationId xmlns:a16="http://schemas.microsoft.com/office/drawing/2014/main" id="{5C80EA91-7AFB-372C-2D07-75A730D918E4}"/>
                  </a:ext>
                </a:extLst>
              </p:cNvPr>
              <p:cNvSpPr>
                <a:spLocks noChangeArrowheads="1"/>
              </p:cNvSpPr>
              <p:nvPr/>
            </p:nvSpPr>
            <p:spPr bwMode="auto">
              <a:xfrm>
                <a:off x="5163" y="2568"/>
                <a:ext cx="17"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583">
                <a:extLst>
                  <a:ext uri="{FF2B5EF4-FFF2-40B4-BE49-F238E27FC236}">
                    <a16:creationId xmlns:a16="http://schemas.microsoft.com/office/drawing/2014/main" id="{BECA3C35-F4FC-0EFF-C346-0CD95846DF82}"/>
                  </a:ext>
                </a:extLst>
              </p:cNvPr>
              <p:cNvSpPr>
                <a:spLocks noChangeArrowheads="1"/>
              </p:cNvSpPr>
              <p:nvPr/>
            </p:nvSpPr>
            <p:spPr bwMode="auto">
              <a:xfrm>
                <a:off x="5163" y="3150"/>
                <a:ext cx="17"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584">
                <a:extLst>
                  <a:ext uri="{FF2B5EF4-FFF2-40B4-BE49-F238E27FC236}">
                    <a16:creationId xmlns:a16="http://schemas.microsoft.com/office/drawing/2014/main" id="{CC7C1FE8-6980-F462-2FBB-049C3C18B30B}"/>
                  </a:ext>
                </a:extLst>
              </p:cNvPr>
              <p:cNvSpPr>
                <a:spLocks noChangeArrowheads="1"/>
              </p:cNvSpPr>
              <p:nvPr/>
            </p:nvSpPr>
            <p:spPr bwMode="auto">
              <a:xfrm>
                <a:off x="5163" y="3156"/>
                <a:ext cx="1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Oval 585">
                <a:extLst>
                  <a:ext uri="{FF2B5EF4-FFF2-40B4-BE49-F238E27FC236}">
                    <a16:creationId xmlns:a16="http://schemas.microsoft.com/office/drawing/2014/main" id="{EE216009-5762-99FA-BC8A-E6FFA0E2399D}"/>
                  </a:ext>
                </a:extLst>
              </p:cNvPr>
              <p:cNvSpPr>
                <a:spLocks noChangeArrowheads="1"/>
              </p:cNvSpPr>
              <p:nvPr/>
            </p:nvSpPr>
            <p:spPr bwMode="auto">
              <a:xfrm>
                <a:off x="5163" y="3195"/>
                <a:ext cx="11" cy="38"/>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8" name="Oval 586">
                <a:extLst>
                  <a:ext uri="{FF2B5EF4-FFF2-40B4-BE49-F238E27FC236}">
                    <a16:creationId xmlns:a16="http://schemas.microsoft.com/office/drawing/2014/main" id="{AD919E15-2AB2-A1FA-910F-E495C6234C60}"/>
                  </a:ext>
                </a:extLst>
              </p:cNvPr>
              <p:cNvSpPr>
                <a:spLocks noChangeArrowheads="1"/>
              </p:cNvSpPr>
              <p:nvPr/>
            </p:nvSpPr>
            <p:spPr bwMode="auto">
              <a:xfrm>
                <a:off x="5152" y="3195"/>
                <a:ext cx="33" cy="38"/>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9" name="Oval 587">
                <a:extLst>
                  <a:ext uri="{FF2B5EF4-FFF2-40B4-BE49-F238E27FC236}">
                    <a16:creationId xmlns:a16="http://schemas.microsoft.com/office/drawing/2014/main" id="{4FFEB57E-0DE3-2192-32AC-D4FF92D85BCC}"/>
                  </a:ext>
                </a:extLst>
              </p:cNvPr>
              <p:cNvSpPr>
                <a:spLocks noChangeArrowheads="1"/>
              </p:cNvSpPr>
              <p:nvPr/>
            </p:nvSpPr>
            <p:spPr bwMode="auto">
              <a:xfrm>
                <a:off x="5163" y="3156"/>
                <a:ext cx="11" cy="39"/>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0" name="Oval 588">
                <a:extLst>
                  <a:ext uri="{FF2B5EF4-FFF2-40B4-BE49-F238E27FC236}">
                    <a16:creationId xmlns:a16="http://schemas.microsoft.com/office/drawing/2014/main" id="{647D4965-B0BD-3335-041E-107CEE51BBC3}"/>
                  </a:ext>
                </a:extLst>
              </p:cNvPr>
              <p:cNvSpPr>
                <a:spLocks noChangeArrowheads="1"/>
              </p:cNvSpPr>
              <p:nvPr/>
            </p:nvSpPr>
            <p:spPr bwMode="auto">
              <a:xfrm>
                <a:off x="5152" y="3156"/>
                <a:ext cx="33" cy="3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1" name="Freeform 589">
                <a:extLst>
                  <a:ext uri="{FF2B5EF4-FFF2-40B4-BE49-F238E27FC236}">
                    <a16:creationId xmlns:a16="http://schemas.microsoft.com/office/drawing/2014/main" id="{77B70242-AB9D-4C3F-C862-5704E3328F88}"/>
                  </a:ext>
                </a:extLst>
              </p:cNvPr>
              <p:cNvSpPr>
                <a:spLocks/>
              </p:cNvSpPr>
              <p:nvPr/>
            </p:nvSpPr>
            <p:spPr bwMode="auto">
              <a:xfrm>
                <a:off x="5147" y="2491"/>
                <a:ext cx="44" cy="72"/>
              </a:xfrm>
              <a:custGeom>
                <a:avLst/>
                <a:gdLst>
                  <a:gd name="T0" fmla="*/ 22 w 44"/>
                  <a:gd name="T1" fmla="*/ 0 h 72"/>
                  <a:gd name="T2" fmla="*/ 27 w 44"/>
                  <a:gd name="T3" fmla="*/ 5 h 72"/>
                  <a:gd name="T4" fmla="*/ 27 w 44"/>
                  <a:gd name="T5" fmla="*/ 33 h 72"/>
                  <a:gd name="T6" fmla="*/ 44 w 44"/>
                  <a:gd name="T7" fmla="*/ 50 h 72"/>
                  <a:gd name="T8" fmla="*/ 44 w 44"/>
                  <a:gd name="T9" fmla="*/ 61 h 72"/>
                  <a:gd name="T10" fmla="*/ 33 w 44"/>
                  <a:gd name="T11" fmla="*/ 72 h 72"/>
                  <a:gd name="T12" fmla="*/ 11 w 44"/>
                  <a:gd name="T13" fmla="*/ 72 h 72"/>
                  <a:gd name="T14" fmla="*/ 0 w 44"/>
                  <a:gd name="T15" fmla="*/ 61 h 72"/>
                  <a:gd name="T16" fmla="*/ 0 w 44"/>
                  <a:gd name="T17" fmla="*/ 50 h 72"/>
                  <a:gd name="T18" fmla="*/ 16 w 44"/>
                  <a:gd name="T19" fmla="*/ 33 h 72"/>
                  <a:gd name="T20" fmla="*/ 11 w 44"/>
                  <a:gd name="T21" fmla="*/ 27 h 72"/>
                  <a:gd name="T22" fmla="*/ 16 w 44"/>
                  <a:gd name="T23" fmla="*/ 22 h 72"/>
                  <a:gd name="T24" fmla="*/ 11 w 44"/>
                  <a:gd name="T25" fmla="*/ 11 h 72"/>
                  <a:gd name="T26" fmla="*/ 22 w 44"/>
                  <a:gd name="T2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2">
                    <a:moveTo>
                      <a:pt x="22" y="0"/>
                    </a:moveTo>
                    <a:lnTo>
                      <a:pt x="27" y="5"/>
                    </a:lnTo>
                    <a:lnTo>
                      <a:pt x="27" y="33"/>
                    </a:lnTo>
                    <a:lnTo>
                      <a:pt x="44" y="50"/>
                    </a:lnTo>
                    <a:lnTo>
                      <a:pt x="44" y="61"/>
                    </a:lnTo>
                    <a:lnTo>
                      <a:pt x="33" y="72"/>
                    </a:lnTo>
                    <a:lnTo>
                      <a:pt x="11" y="72"/>
                    </a:lnTo>
                    <a:lnTo>
                      <a:pt x="0" y="61"/>
                    </a:lnTo>
                    <a:lnTo>
                      <a:pt x="0" y="50"/>
                    </a:lnTo>
                    <a:lnTo>
                      <a:pt x="16" y="33"/>
                    </a:lnTo>
                    <a:lnTo>
                      <a:pt x="11" y="27"/>
                    </a:lnTo>
                    <a:lnTo>
                      <a:pt x="16" y="22"/>
                    </a:lnTo>
                    <a:lnTo>
                      <a:pt x="11" y="11"/>
                    </a:lnTo>
                    <a:lnTo>
                      <a:pt x="22" y="0"/>
                    </a:lnTo>
                    <a:close/>
                  </a:path>
                </a:pathLst>
              </a:custGeom>
              <a:solidFill>
                <a:srgbClr val="FFFF00"/>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72" name="Oval 590">
                <a:extLst>
                  <a:ext uri="{FF2B5EF4-FFF2-40B4-BE49-F238E27FC236}">
                    <a16:creationId xmlns:a16="http://schemas.microsoft.com/office/drawing/2014/main" id="{21DF1F26-202B-C8EC-F9AA-C11916F26195}"/>
                  </a:ext>
                </a:extLst>
              </p:cNvPr>
              <p:cNvSpPr>
                <a:spLocks noChangeArrowheads="1"/>
              </p:cNvSpPr>
              <p:nvPr/>
            </p:nvSpPr>
            <p:spPr bwMode="auto">
              <a:xfrm>
                <a:off x="5163" y="2541"/>
                <a:ext cx="11" cy="1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591">
                <a:extLst>
                  <a:ext uri="{FF2B5EF4-FFF2-40B4-BE49-F238E27FC236}">
                    <a16:creationId xmlns:a16="http://schemas.microsoft.com/office/drawing/2014/main" id="{D9EA0A87-5E9B-90C4-AB16-28ABD3071376}"/>
                  </a:ext>
                </a:extLst>
              </p:cNvPr>
              <p:cNvSpPr>
                <a:spLocks noChangeArrowheads="1"/>
              </p:cNvSpPr>
              <p:nvPr/>
            </p:nvSpPr>
            <p:spPr bwMode="auto">
              <a:xfrm>
                <a:off x="4543" y="3505"/>
                <a:ext cx="266"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592">
                <a:extLst>
                  <a:ext uri="{FF2B5EF4-FFF2-40B4-BE49-F238E27FC236}">
                    <a16:creationId xmlns:a16="http://schemas.microsoft.com/office/drawing/2014/main" id="{F6273C43-1292-54BC-CD5A-EF776FF6C71D}"/>
                  </a:ext>
                </a:extLst>
              </p:cNvPr>
              <p:cNvSpPr>
                <a:spLocks noChangeArrowheads="1"/>
              </p:cNvSpPr>
              <p:nvPr/>
            </p:nvSpPr>
            <p:spPr bwMode="auto">
              <a:xfrm>
                <a:off x="4543" y="3510"/>
                <a:ext cx="266"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Rectangle 593">
                <a:extLst>
                  <a:ext uri="{FF2B5EF4-FFF2-40B4-BE49-F238E27FC236}">
                    <a16:creationId xmlns:a16="http://schemas.microsoft.com/office/drawing/2014/main" id="{9DFC3FD6-3907-F9FE-6481-B65E9C4F7B4B}"/>
                  </a:ext>
                </a:extLst>
              </p:cNvPr>
              <p:cNvSpPr>
                <a:spLocks noChangeArrowheads="1"/>
              </p:cNvSpPr>
              <p:nvPr/>
            </p:nvSpPr>
            <p:spPr bwMode="auto">
              <a:xfrm>
                <a:off x="4543" y="3516"/>
                <a:ext cx="266" cy="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594">
                <a:extLst>
                  <a:ext uri="{FF2B5EF4-FFF2-40B4-BE49-F238E27FC236}">
                    <a16:creationId xmlns:a16="http://schemas.microsoft.com/office/drawing/2014/main" id="{DC471DD0-4633-EFA2-C8D1-D4E9015949DC}"/>
                  </a:ext>
                </a:extLst>
              </p:cNvPr>
              <p:cNvSpPr>
                <a:spLocks noChangeArrowheads="1"/>
              </p:cNvSpPr>
              <p:nvPr/>
            </p:nvSpPr>
            <p:spPr bwMode="auto">
              <a:xfrm>
                <a:off x="4543" y="3522"/>
                <a:ext cx="266"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595">
                <a:extLst>
                  <a:ext uri="{FF2B5EF4-FFF2-40B4-BE49-F238E27FC236}">
                    <a16:creationId xmlns:a16="http://schemas.microsoft.com/office/drawing/2014/main" id="{B76B9A1A-3715-F4BF-34A6-290B0136BCC1}"/>
                  </a:ext>
                </a:extLst>
              </p:cNvPr>
              <p:cNvSpPr>
                <a:spLocks noChangeArrowheads="1"/>
              </p:cNvSpPr>
              <p:nvPr/>
            </p:nvSpPr>
            <p:spPr bwMode="auto">
              <a:xfrm>
                <a:off x="4543" y="3527"/>
                <a:ext cx="266"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596">
                <a:extLst>
                  <a:ext uri="{FF2B5EF4-FFF2-40B4-BE49-F238E27FC236}">
                    <a16:creationId xmlns:a16="http://schemas.microsoft.com/office/drawing/2014/main" id="{53DA178B-47DA-17C4-BA7B-5BE3DC76F29C}"/>
                  </a:ext>
                </a:extLst>
              </p:cNvPr>
              <p:cNvSpPr>
                <a:spLocks noChangeArrowheads="1"/>
              </p:cNvSpPr>
              <p:nvPr/>
            </p:nvSpPr>
            <p:spPr bwMode="auto">
              <a:xfrm>
                <a:off x="4543" y="3510"/>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597">
                <a:extLst>
                  <a:ext uri="{FF2B5EF4-FFF2-40B4-BE49-F238E27FC236}">
                    <a16:creationId xmlns:a16="http://schemas.microsoft.com/office/drawing/2014/main" id="{ADCD4F73-53EF-3C43-FE2C-E0A37FB95066}"/>
                  </a:ext>
                </a:extLst>
              </p:cNvPr>
              <p:cNvSpPr>
                <a:spLocks noChangeArrowheads="1"/>
              </p:cNvSpPr>
              <p:nvPr/>
            </p:nvSpPr>
            <p:spPr bwMode="auto">
              <a:xfrm>
                <a:off x="4538" y="3510"/>
                <a:ext cx="5"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598">
                <a:extLst>
                  <a:ext uri="{FF2B5EF4-FFF2-40B4-BE49-F238E27FC236}">
                    <a16:creationId xmlns:a16="http://schemas.microsoft.com/office/drawing/2014/main" id="{21E5AE9F-E443-2D60-37AC-CE2C7D340E44}"/>
                  </a:ext>
                </a:extLst>
              </p:cNvPr>
              <p:cNvSpPr>
                <a:spLocks noChangeArrowheads="1"/>
              </p:cNvSpPr>
              <p:nvPr/>
            </p:nvSpPr>
            <p:spPr bwMode="auto">
              <a:xfrm>
                <a:off x="4803" y="3510"/>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599">
                <a:extLst>
                  <a:ext uri="{FF2B5EF4-FFF2-40B4-BE49-F238E27FC236}">
                    <a16:creationId xmlns:a16="http://schemas.microsoft.com/office/drawing/2014/main" id="{94B260AE-F1F4-FA43-BCD3-F2F946AEF13A}"/>
                  </a:ext>
                </a:extLst>
              </p:cNvPr>
              <p:cNvSpPr>
                <a:spLocks noChangeArrowheads="1"/>
              </p:cNvSpPr>
              <p:nvPr/>
            </p:nvSpPr>
            <p:spPr bwMode="auto">
              <a:xfrm>
                <a:off x="4809" y="3510"/>
                <a:ext cx="5"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Oval 600">
                <a:extLst>
                  <a:ext uri="{FF2B5EF4-FFF2-40B4-BE49-F238E27FC236}">
                    <a16:creationId xmlns:a16="http://schemas.microsoft.com/office/drawing/2014/main" id="{07B004EF-BDF3-F3DB-657A-05E65C79A23C}"/>
                  </a:ext>
                </a:extLst>
              </p:cNvPr>
              <p:cNvSpPr>
                <a:spLocks noChangeArrowheads="1"/>
              </p:cNvSpPr>
              <p:nvPr/>
            </p:nvSpPr>
            <p:spPr bwMode="auto">
              <a:xfrm>
                <a:off x="4848" y="3510"/>
                <a:ext cx="38" cy="12"/>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3" name="Oval 601">
                <a:extLst>
                  <a:ext uri="{FF2B5EF4-FFF2-40B4-BE49-F238E27FC236}">
                    <a16:creationId xmlns:a16="http://schemas.microsoft.com/office/drawing/2014/main" id="{BF5406A1-3058-49EA-F609-F8AEBFD08FDB}"/>
                  </a:ext>
                </a:extLst>
              </p:cNvPr>
              <p:cNvSpPr>
                <a:spLocks noChangeArrowheads="1"/>
              </p:cNvSpPr>
              <p:nvPr/>
            </p:nvSpPr>
            <p:spPr bwMode="auto">
              <a:xfrm>
                <a:off x="4848" y="3499"/>
                <a:ext cx="38" cy="34"/>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4" name="Oval 602">
                <a:extLst>
                  <a:ext uri="{FF2B5EF4-FFF2-40B4-BE49-F238E27FC236}">
                    <a16:creationId xmlns:a16="http://schemas.microsoft.com/office/drawing/2014/main" id="{B4655159-A7BE-E833-1CFD-FD7B559C3D25}"/>
                  </a:ext>
                </a:extLst>
              </p:cNvPr>
              <p:cNvSpPr>
                <a:spLocks noChangeArrowheads="1"/>
              </p:cNvSpPr>
              <p:nvPr/>
            </p:nvSpPr>
            <p:spPr bwMode="auto">
              <a:xfrm>
                <a:off x="4809" y="3510"/>
                <a:ext cx="39" cy="12"/>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5" name="Oval 603">
                <a:extLst>
                  <a:ext uri="{FF2B5EF4-FFF2-40B4-BE49-F238E27FC236}">
                    <a16:creationId xmlns:a16="http://schemas.microsoft.com/office/drawing/2014/main" id="{FBA6E30B-46AE-00FE-48C9-88F16FCF8786}"/>
                  </a:ext>
                </a:extLst>
              </p:cNvPr>
              <p:cNvSpPr>
                <a:spLocks noChangeArrowheads="1"/>
              </p:cNvSpPr>
              <p:nvPr/>
            </p:nvSpPr>
            <p:spPr bwMode="auto">
              <a:xfrm>
                <a:off x="4809" y="3499"/>
                <a:ext cx="39" cy="34"/>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6" name="Freeform 604">
                <a:extLst>
                  <a:ext uri="{FF2B5EF4-FFF2-40B4-BE49-F238E27FC236}">
                    <a16:creationId xmlns:a16="http://schemas.microsoft.com/office/drawing/2014/main" id="{67853878-A71B-AA09-65C2-630F8F3337F2}"/>
                  </a:ext>
                </a:extLst>
              </p:cNvPr>
              <p:cNvSpPr>
                <a:spLocks/>
              </p:cNvSpPr>
              <p:nvPr/>
            </p:nvSpPr>
            <p:spPr bwMode="auto">
              <a:xfrm>
                <a:off x="4466" y="3494"/>
                <a:ext cx="72" cy="44"/>
              </a:xfrm>
              <a:custGeom>
                <a:avLst/>
                <a:gdLst>
                  <a:gd name="T0" fmla="*/ 0 w 72"/>
                  <a:gd name="T1" fmla="*/ 22 h 44"/>
                  <a:gd name="T2" fmla="*/ 5 w 72"/>
                  <a:gd name="T3" fmla="*/ 16 h 44"/>
                  <a:gd name="T4" fmla="*/ 33 w 72"/>
                  <a:gd name="T5" fmla="*/ 16 h 44"/>
                  <a:gd name="T6" fmla="*/ 49 w 72"/>
                  <a:gd name="T7" fmla="*/ 0 h 44"/>
                  <a:gd name="T8" fmla="*/ 61 w 72"/>
                  <a:gd name="T9" fmla="*/ 0 h 44"/>
                  <a:gd name="T10" fmla="*/ 72 w 72"/>
                  <a:gd name="T11" fmla="*/ 11 h 44"/>
                  <a:gd name="T12" fmla="*/ 72 w 72"/>
                  <a:gd name="T13" fmla="*/ 33 h 44"/>
                  <a:gd name="T14" fmla="*/ 61 w 72"/>
                  <a:gd name="T15" fmla="*/ 44 h 44"/>
                  <a:gd name="T16" fmla="*/ 49 w 72"/>
                  <a:gd name="T17" fmla="*/ 44 h 44"/>
                  <a:gd name="T18" fmla="*/ 33 w 72"/>
                  <a:gd name="T19" fmla="*/ 28 h 44"/>
                  <a:gd name="T20" fmla="*/ 27 w 72"/>
                  <a:gd name="T21" fmla="*/ 33 h 44"/>
                  <a:gd name="T22" fmla="*/ 22 w 72"/>
                  <a:gd name="T23" fmla="*/ 28 h 44"/>
                  <a:gd name="T24" fmla="*/ 11 w 72"/>
                  <a:gd name="T25" fmla="*/ 33 h 44"/>
                  <a:gd name="T26" fmla="*/ 0 w 72"/>
                  <a:gd name="T2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4">
                    <a:moveTo>
                      <a:pt x="0" y="22"/>
                    </a:moveTo>
                    <a:lnTo>
                      <a:pt x="5" y="16"/>
                    </a:lnTo>
                    <a:lnTo>
                      <a:pt x="33" y="16"/>
                    </a:lnTo>
                    <a:lnTo>
                      <a:pt x="49" y="0"/>
                    </a:lnTo>
                    <a:lnTo>
                      <a:pt x="61" y="0"/>
                    </a:lnTo>
                    <a:lnTo>
                      <a:pt x="72" y="11"/>
                    </a:lnTo>
                    <a:lnTo>
                      <a:pt x="72" y="33"/>
                    </a:lnTo>
                    <a:lnTo>
                      <a:pt x="61" y="44"/>
                    </a:lnTo>
                    <a:lnTo>
                      <a:pt x="49" y="44"/>
                    </a:lnTo>
                    <a:lnTo>
                      <a:pt x="33" y="28"/>
                    </a:lnTo>
                    <a:lnTo>
                      <a:pt x="27" y="33"/>
                    </a:lnTo>
                    <a:lnTo>
                      <a:pt x="22" y="28"/>
                    </a:lnTo>
                    <a:lnTo>
                      <a:pt x="11" y="33"/>
                    </a:lnTo>
                    <a:lnTo>
                      <a:pt x="0" y="22"/>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87" name="Oval 605">
                <a:extLst>
                  <a:ext uri="{FF2B5EF4-FFF2-40B4-BE49-F238E27FC236}">
                    <a16:creationId xmlns:a16="http://schemas.microsoft.com/office/drawing/2014/main" id="{B1A5EEA1-8498-2CEA-50DC-B9A79F6948C1}"/>
                  </a:ext>
                </a:extLst>
              </p:cNvPr>
              <p:cNvSpPr>
                <a:spLocks noChangeArrowheads="1"/>
              </p:cNvSpPr>
              <p:nvPr/>
            </p:nvSpPr>
            <p:spPr bwMode="auto">
              <a:xfrm>
                <a:off x="4515" y="3510"/>
                <a:ext cx="17" cy="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606">
                <a:extLst>
                  <a:ext uri="{FF2B5EF4-FFF2-40B4-BE49-F238E27FC236}">
                    <a16:creationId xmlns:a16="http://schemas.microsoft.com/office/drawing/2014/main" id="{2FDE354B-BCB1-CD7A-9D83-C01CCAFD4D34}"/>
                  </a:ext>
                </a:extLst>
              </p:cNvPr>
              <p:cNvSpPr>
                <a:spLocks noChangeArrowheads="1"/>
              </p:cNvSpPr>
              <p:nvPr/>
            </p:nvSpPr>
            <p:spPr bwMode="auto">
              <a:xfrm>
                <a:off x="5988" y="3560"/>
                <a:ext cx="177"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Rectangle 608">
              <a:extLst>
                <a:ext uri="{FF2B5EF4-FFF2-40B4-BE49-F238E27FC236}">
                  <a16:creationId xmlns:a16="http://schemas.microsoft.com/office/drawing/2014/main" id="{0A74EA1C-D241-FC84-7A50-B71B45B73A59}"/>
                </a:ext>
              </a:extLst>
            </p:cNvPr>
            <p:cNvSpPr>
              <a:spLocks noChangeArrowheads="1"/>
            </p:cNvSpPr>
            <p:nvPr/>
          </p:nvSpPr>
          <p:spPr bwMode="auto">
            <a:xfrm>
              <a:off x="5988" y="3566"/>
              <a:ext cx="177"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09">
              <a:extLst>
                <a:ext uri="{FF2B5EF4-FFF2-40B4-BE49-F238E27FC236}">
                  <a16:creationId xmlns:a16="http://schemas.microsoft.com/office/drawing/2014/main" id="{DE09EFBB-39A7-7731-5D4E-D698D4807548}"/>
                </a:ext>
              </a:extLst>
            </p:cNvPr>
            <p:cNvSpPr>
              <a:spLocks noChangeArrowheads="1"/>
            </p:cNvSpPr>
            <p:nvPr/>
          </p:nvSpPr>
          <p:spPr bwMode="auto">
            <a:xfrm>
              <a:off x="5988" y="3571"/>
              <a:ext cx="177" cy="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10">
              <a:extLst>
                <a:ext uri="{FF2B5EF4-FFF2-40B4-BE49-F238E27FC236}">
                  <a16:creationId xmlns:a16="http://schemas.microsoft.com/office/drawing/2014/main" id="{49F81F58-EA6A-FD8B-E05B-12CFFE5C2DC1}"/>
                </a:ext>
              </a:extLst>
            </p:cNvPr>
            <p:cNvSpPr>
              <a:spLocks noChangeArrowheads="1"/>
            </p:cNvSpPr>
            <p:nvPr/>
          </p:nvSpPr>
          <p:spPr bwMode="auto">
            <a:xfrm>
              <a:off x="5988" y="3577"/>
              <a:ext cx="177"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11">
              <a:extLst>
                <a:ext uri="{FF2B5EF4-FFF2-40B4-BE49-F238E27FC236}">
                  <a16:creationId xmlns:a16="http://schemas.microsoft.com/office/drawing/2014/main" id="{3C68927D-15C4-14B4-961E-27F87C2D7D4C}"/>
                </a:ext>
              </a:extLst>
            </p:cNvPr>
            <p:cNvSpPr>
              <a:spLocks noChangeArrowheads="1"/>
            </p:cNvSpPr>
            <p:nvPr/>
          </p:nvSpPr>
          <p:spPr bwMode="auto">
            <a:xfrm>
              <a:off x="5988" y="3583"/>
              <a:ext cx="17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612">
              <a:extLst>
                <a:ext uri="{FF2B5EF4-FFF2-40B4-BE49-F238E27FC236}">
                  <a16:creationId xmlns:a16="http://schemas.microsoft.com/office/drawing/2014/main" id="{9680535B-082F-BD0A-D4DE-EE51FBBA571D}"/>
                </a:ext>
              </a:extLst>
            </p:cNvPr>
            <p:cNvSpPr>
              <a:spLocks noChangeArrowheads="1"/>
            </p:cNvSpPr>
            <p:nvPr/>
          </p:nvSpPr>
          <p:spPr bwMode="auto">
            <a:xfrm>
              <a:off x="6160" y="3566"/>
              <a:ext cx="5"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613">
              <a:extLst>
                <a:ext uri="{FF2B5EF4-FFF2-40B4-BE49-F238E27FC236}">
                  <a16:creationId xmlns:a16="http://schemas.microsoft.com/office/drawing/2014/main" id="{1D28EBA5-EFA5-753F-604A-4A81B9406ECA}"/>
                </a:ext>
              </a:extLst>
            </p:cNvPr>
            <p:cNvSpPr>
              <a:spLocks noChangeArrowheads="1"/>
            </p:cNvSpPr>
            <p:nvPr/>
          </p:nvSpPr>
          <p:spPr bwMode="auto">
            <a:xfrm>
              <a:off x="6165" y="3566"/>
              <a:ext cx="6"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614">
              <a:extLst>
                <a:ext uri="{FF2B5EF4-FFF2-40B4-BE49-F238E27FC236}">
                  <a16:creationId xmlns:a16="http://schemas.microsoft.com/office/drawing/2014/main" id="{36835290-6176-9978-071A-293178128109}"/>
                </a:ext>
              </a:extLst>
            </p:cNvPr>
            <p:cNvSpPr>
              <a:spLocks noChangeArrowheads="1"/>
            </p:cNvSpPr>
            <p:nvPr/>
          </p:nvSpPr>
          <p:spPr bwMode="auto">
            <a:xfrm>
              <a:off x="5988" y="3566"/>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615">
              <a:extLst>
                <a:ext uri="{FF2B5EF4-FFF2-40B4-BE49-F238E27FC236}">
                  <a16:creationId xmlns:a16="http://schemas.microsoft.com/office/drawing/2014/main" id="{C56DAEAE-CDAE-BC4C-C7BA-CD700931B773}"/>
                </a:ext>
              </a:extLst>
            </p:cNvPr>
            <p:cNvSpPr>
              <a:spLocks noChangeArrowheads="1"/>
            </p:cNvSpPr>
            <p:nvPr/>
          </p:nvSpPr>
          <p:spPr bwMode="auto">
            <a:xfrm>
              <a:off x="5983" y="3566"/>
              <a:ext cx="5"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616">
              <a:extLst>
                <a:ext uri="{FF2B5EF4-FFF2-40B4-BE49-F238E27FC236}">
                  <a16:creationId xmlns:a16="http://schemas.microsoft.com/office/drawing/2014/main" id="{0B529358-2FFC-4A2F-02B5-4BC469119A5E}"/>
                </a:ext>
              </a:extLst>
            </p:cNvPr>
            <p:cNvSpPr>
              <a:spLocks noChangeArrowheads="1"/>
            </p:cNvSpPr>
            <p:nvPr/>
          </p:nvSpPr>
          <p:spPr bwMode="auto">
            <a:xfrm>
              <a:off x="5905" y="3566"/>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Oval 617">
              <a:extLst>
                <a:ext uri="{FF2B5EF4-FFF2-40B4-BE49-F238E27FC236}">
                  <a16:creationId xmlns:a16="http://schemas.microsoft.com/office/drawing/2014/main" id="{C480BCD1-A5F6-4AA2-D8DA-EA991C8373BE}"/>
                </a:ext>
              </a:extLst>
            </p:cNvPr>
            <p:cNvSpPr>
              <a:spLocks noChangeArrowheads="1"/>
            </p:cNvSpPr>
            <p:nvPr/>
          </p:nvSpPr>
          <p:spPr bwMode="auto">
            <a:xfrm>
              <a:off x="5905" y="3555"/>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Oval 618">
              <a:extLst>
                <a:ext uri="{FF2B5EF4-FFF2-40B4-BE49-F238E27FC236}">
                  <a16:creationId xmlns:a16="http://schemas.microsoft.com/office/drawing/2014/main" id="{B9E473A7-9FEA-EA69-451C-54852B661805}"/>
                </a:ext>
              </a:extLst>
            </p:cNvPr>
            <p:cNvSpPr>
              <a:spLocks noChangeArrowheads="1"/>
            </p:cNvSpPr>
            <p:nvPr/>
          </p:nvSpPr>
          <p:spPr bwMode="auto">
            <a:xfrm>
              <a:off x="5944" y="3566"/>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619">
              <a:extLst>
                <a:ext uri="{FF2B5EF4-FFF2-40B4-BE49-F238E27FC236}">
                  <a16:creationId xmlns:a16="http://schemas.microsoft.com/office/drawing/2014/main" id="{78881E55-92FC-FE7E-69EE-9449809CF790}"/>
                </a:ext>
              </a:extLst>
            </p:cNvPr>
            <p:cNvSpPr>
              <a:spLocks noChangeArrowheads="1"/>
            </p:cNvSpPr>
            <p:nvPr/>
          </p:nvSpPr>
          <p:spPr bwMode="auto">
            <a:xfrm>
              <a:off x="5944" y="3555"/>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620">
              <a:extLst>
                <a:ext uri="{FF2B5EF4-FFF2-40B4-BE49-F238E27FC236}">
                  <a16:creationId xmlns:a16="http://schemas.microsoft.com/office/drawing/2014/main" id="{AAFF5E5C-38F1-8B8B-5CF2-0E9E59C2B4F3}"/>
                </a:ext>
              </a:extLst>
            </p:cNvPr>
            <p:cNvSpPr>
              <a:spLocks/>
            </p:cNvSpPr>
            <p:nvPr/>
          </p:nvSpPr>
          <p:spPr bwMode="auto">
            <a:xfrm>
              <a:off x="6171" y="3549"/>
              <a:ext cx="72" cy="45"/>
            </a:xfrm>
            <a:custGeom>
              <a:avLst/>
              <a:gdLst>
                <a:gd name="T0" fmla="*/ 72 w 72"/>
                <a:gd name="T1" fmla="*/ 22 h 45"/>
                <a:gd name="T2" fmla="*/ 66 w 72"/>
                <a:gd name="T3" fmla="*/ 28 h 45"/>
                <a:gd name="T4" fmla="*/ 39 w 72"/>
                <a:gd name="T5" fmla="*/ 28 h 45"/>
                <a:gd name="T6" fmla="*/ 22 w 72"/>
                <a:gd name="T7" fmla="*/ 45 h 45"/>
                <a:gd name="T8" fmla="*/ 11 w 72"/>
                <a:gd name="T9" fmla="*/ 45 h 45"/>
                <a:gd name="T10" fmla="*/ 0 w 72"/>
                <a:gd name="T11" fmla="*/ 33 h 45"/>
                <a:gd name="T12" fmla="*/ 0 w 72"/>
                <a:gd name="T13" fmla="*/ 11 h 45"/>
                <a:gd name="T14" fmla="*/ 11 w 72"/>
                <a:gd name="T15" fmla="*/ 0 h 45"/>
                <a:gd name="T16" fmla="*/ 22 w 72"/>
                <a:gd name="T17" fmla="*/ 0 h 45"/>
                <a:gd name="T18" fmla="*/ 39 w 72"/>
                <a:gd name="T19" fmla="*/ 17 h 45"/>
                <a:gd name="T20" fmla="*/ 44 w 72"/>
                <a:gd name="T21" fmla="*/ 11 h 45"/>
                <a:gd name="T22" fmla="*/ 50 w 72"/>
                <a:gd name="T23" fmla="*/ 17 h 45"/>
                <a:gd name="T24" fmla="*/ 61 w 72"/>
                <a:gd name="T25" fmla="*/ 11 h 45"/>
                <a:gd name="T26" fmla="*/ 72 w 72"/>
                <a:gd name="T27"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5">
                  <a:moveTo>
                    <a:pt x="72" y="22"/>
                  </a:moveTo>
                  <a:lnTo>
                    <a:pt x="66" y="28"/>
                  </a:lnTo>
                  <a:lnTo>
                    <a:pt x="39" y="28"/>
                  </a:lnTo>
                  <a:lnTo>
                    <a:pt x="22" y="45"/>
                  </a:lnTo>
                  <a:lnTo>
                    <a:pt x="11" y="45"/>
                  </a:lnTo>
                  <a:lnTo>
                    <a:pt x="0" y="33"/>
                  </a:lnTo>
                  <a:lnTo>
                    <a:pt x="0" y="11"/>
                  </a:lnTo>
                  <a:lnTo>
                    <a:pt x="11" y="0"/>
                  </a:lnTo>
                  <a:lnTo>
                    <a:pt x="22" y="0"/>
                  </a:lnTo>
                  <a:lnTo>
                    <a:pt x="39" y="17"/>
                  </a:lnTo>
                  <a:lnTo>
                    <a:pt x="44" y="11"/>
                  </a:lnTo>
                  <a:lnTo>
                    <a:pt x="50" y="17"/>
                  </a:lnTo>
                  <a:lnTo>
                    <a:pt x="61" y="11"/>
                  </a:lnTo>
                  <a:lnTo>
                    <a:pt x="72" y="22"/>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621">
              <a:extLst>
                <a:ext uri="{FF2B5EF4-FFF2-40B4-BE49-F238E27FC236}">
                  <a16:creationId xmlns:a16="http://schemas.microsoft.com/office/drawing/2014/main" id="{F70EFD64-C106-AF9A-96F1-07073BD6BF69}"/>
                </a:ext>
              </a:extLst>
            </p:cNvPr>
            <p:cNvSpPr>
              <a:spLocks noChangeArrowheads="1"/>
            </p:cNvSpPr>
            <p:nvPr/>
          </p:nvSpPr>
          <p:spPr bwMode="auto">
            <a:xfrm>
              <a:off x="6176" y="3566"/>
              <a:ext cx="17" cy="1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622">
              <a:extLst>
                <a:ext uri="{FF2B5EF4-FFF2-40B4-BE49-F238E27FC236}">
                  <a16:creationId xmlns:a16="http://schemas.microsoft.com/office/drawing/2014/main" id="{C825A516-36CD-D9B0-03AA-62655FCBB4B8}"/>
                </a:ext>
              </a:extLst>
            </p:cNvPr>
            <p:cNvSpPr>
              <a:spLocks noChangeArrowheads="1"/>
            </p:cNvSpPr>
            <p:nvPr/>
          </p:nvSpPr>
          <p:spPr bwMode="auto">
            <a:xfrm>
              <a:off x="5927" y="773"/>
              <a:ext cx="6" cy="57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623">
              <a:extLst>
                <a:ext uri="{FF2B5EF4-FFF2-40B4-BE49-F238E27FC236}">
                  <a16:creationId xmlns:a16="http://schemas.microsoft.com/office/drawing/2014/main" id="{0CCBA106-0EBD-897B-F956-4E0B4D8D5557}"/>
                </a:ext>
              </a:extLst>
            </p:cNvPr>
            <p:cNvSpPr>
              <a:spLocks noChangeArrowheads="1"/>
            </p:cNvSpPr>
            <p:nvPr/>
          </p:nvSpPr>
          <p:spPr bwMode="auto">
            <a:xfrm>
              <a:off x="4914" y="1344"/>
              <a:ext cx="1013"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624">
              <a:extLst>
                <a:ext uri="{FF2B5EF4-FFF2-40B4-BE49-F238E27FC236}">
                  <a16:creationId xmlns:a16="http://schemas.microsoft.com/office/drawing/2014/main" id="{C3C4ED2F-82DE-3D7E-054D-E2155434F3F7}"/>
                </a:ext>
              </a:extLst>
            </p:cNvPr>
            <p:cNvSpPr>
              <a:spLocks noChangeArrowheads="1"/>
            </p:cNvSpPr>
            <p:nvPr/>
          </p:nvSpPr>
          <p:spPr bwMode="auto">
            <a:xfrm>
              <a:off x="4914" y="773"/>
              <a:ext cx="6" cy="57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625">
              <a:extLst>
                <a:ext uri="{FF2B5EF4-FFF2-40B4-BE49-F238E27FC236}">
                  <a16:creationId xmlns:a16="http://schemas.microsoft.com/office/drawing/2014/main" id="{E3E16D53-938D-63ED-86CA-ECDE9C557F38}"/>
                </a:ext>
              </a:extLst>
            </p:cNvPr>
            <p:cNvSpPr>
              <a:spLocks noChangeArrowheads="1"/>
            </p:cNvSpPr>
            <p:nvPr/>
          </p:nvSpPr>
          <p:spPr bwMode="auto">
            <a:xfrm>
              <a:off x="4920" y="773"/>
              <a:ext cx="100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626">
              <a:extLst>
                <a:ext uri="{FF2B5EF4-FFF2-40B4-BE49-F238E27FC236}">
                  <a16:creationId xmlns:a16="http://schemas.microsoft.com/office/drawing/2014/main" id="{452D0258-5B19-B8AC-C67F-2C594145648B}"/>
                </a:ext>
              </a:extLst>
            </p:cNvPr>
            <p:cNvSpPr>
              <a:spLocks noChangeArrowheads="1"/>
            </p:cNvSpPr>
            <p:nvPr/>
          </p:nvSpPr>
          <p:spPr bwMode="auto">
            <a:xfrm>
              <a:off x="5894" y="778"/>
              <a:ext cx="33" cy="56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27">
              <a:extLst>
                <a:ext uri="{FF2B5EF4-FFF2-40B4-BE49-F238E27FC236}">
                  <a16:creationId xmlns:a16="http://schemas.microsoft.com/office/drawing/2014/main" id="{5822B227-3486-6F3B-490F-B9270D975238}"/>
                </a:ext>
              </a:extLst>
            </p:cNvPr>
            <p:cNvSpPr>
              <a:spLocks noChangeArrowheads="1"/>
            </p:cNvSpPr>
            <p:nvPr/>
          </p:nvSpPr>
          <p:spPr bwMode="auto">
            <a:xfrm>
              <a:off x="4920" y="1310"/>
              <a:ext cx="974" cy="34"/>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628">
              <a:extLst>
                <a:ext uri="{FF2B5EF4-FFF2-40B4-BE49-F238E27FC236}">
                  <a16:creationId xmlns:a16="http://schemas.microsoft.com/office/drawing/2014/main" id="{D06EDAD9-514A-5518-0576-F02962306553}"/>
                </a:ext>
              </a:extLst>
            </p:cNvPr>
            <p:cNvSpPr>
              <a:spLocks noChangeArrowheads="1"/>
            </p:cNvSpPr>
            <p:nvPr/>
          </p:nvSpPr>
          <p:spPr bwMode="auto">
            <a:xfrm>
              <a:off x="4920" y="778"/>
              <a:ext cx="33" cy="532"/>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629">
              <a:extLst>
                <a:ext uri="{FF2B5EF4-FFF2-40B4-BE49-F238E27FC236}">
                  <a16:creationId xmlns:a16="http://schemas.microsoft.com/office/drawing/2014/main" id="{C40C9FB3-B20B-C905-49BB-31A87EAA5C8B}"/>
                </a:ext>
              </a:extLst>
            </p:cNvPr>
            <p:cNvSpPr>
              <a:spLocks noChangeArrowheads="1"/>
            </p:cNvSpPr>
            <p:nvPr/>
          </p:nvSpPr>
          <p:spPr bwMode="auto">
            <a:xfrm>
              <a:off x="4953" y="778"/>
              <a:ext cx="941" cy="34"/>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630">
              <a:extLst>
                <a:ext uri="{FF2B5EF4-FFF2-40B4-BE49-F238E27FC236}">
                  <a16:creationId xmlns:a16="http://schemas.microsoft.com/office/drawing/2014/main" id="{CC22DEBB-00A3-59EA-6E40-E9815A648076}"/>
                </a:ext>
              </a:extLst>
            </p:cNvPr>
            <p:cNvSpPr>
              <a:spLocks noChangeArrowheads="1"/>
            </p:cNvSpPr>
            <p:nvPr/>
          </p:nvSpPr>
          <p:spPr bwMode="auto">
            <a:xfrm>
              <a:off x="4964" y="812"/>
              <a:ext cx="515" cy="10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0000"/>
                  </a:solidFill>
                  <a:effectLst/>
                  <a:latin typeface="Tahoma" panose="020B0604030504040204" pitchFamily="34" charset="0"/>
                </a:rPr>
                <a:t>XET_THIDUA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631">
              <a:extLst>
                <a:ext uri="{FF2B5EF4-FFF2-40B4-BE49-F238E27FC236}">
                  <a16:creationId xmlns:a16="http://schemas.microsoft.com/office/drawing/2014/main" id="{9ABFEB3C-460F-A390-097A-91D6025ADDBB}"/>
                </a:ext>
              </a:extLst>
            </p:cNvPr>
            <p:cNvSpPr>
              <a:spLocks noChangeArrowheads="1"/>
            </p:cNvSpPr>
            <p:nvPr/>
          </p:nvSpPr>
          <p:spPr bwMode="auto">
            <a:xfrm>
              <a:off x="5894" y="906"/>
              <a:ext cx="6" cy="410"/>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632">
              <a:extLst>
                <a:ext uri="{FF2B5EF4-FFF2-40B4-BE49-F238E27FC236}">
                  <a16:creationId xmlns:a16="http://schemas.microsoft.com/office/drawing/2014/main" id="{2FCA628C-3B87-1E0A-F554-C8DA7FD640F2}"/>
                </a:ext>
              </a:extLst>
            </p:cNvPr>
            <p:cNvSpPr>
              <a:spLocks noChangeArrowheads="1"/>
            </p:cNvSpPr>
            <p:nvPr/>
          </p:nvSpPr>
          <p:spPr bwMode="auto">
            <a:xfrm>
              <a:off x="4947" y="1310"/>
              <a:ext cx="947"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633">
              <a:extLst>
                <a:ext uri="{FF2B5EF4-FFF2-40B4-BE49-F238E27FC236}">
                  <a16:creationId xmlns:a16="http://schemas.microsoft.com/office/drawing/2014/main" id="{3F5EC3B7-93FD-9C6F-B214-F7A3510F70C7}"/>
                </a:ext>
              </a:extLst>
            </p:cNvPr>
            <p:cNvSpPr>
              <a:spLocks noChangeArrowheads="1"/>
            </p:cNvSpPr>
            <p:nvPr/>
          </p:nvSpPr>
          <p:spPr bwMode="auto">
            <a:xfrm>
              <a:off x="4947" y="906"/>
              <a:ext cx="6" cy="40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634">
              <a:extLst>
                <a:ext uri="{FF2B5EF4-FFF2-40B4-BE49-F238E27FC236}">
                  <a16:creationId xmlns:a16="http://schemas.microsoft.com/office/drawing/2014/main" id="{29A77B1F-631A-9722-0E78-DEE6352116A4}"/>
                </a:ext>
              </a:extLst>
            </p:cNvPr>
            <p:cNvSpPr>
              <a:spLocks noChangeArrowheads="1"/>
            </p:cNvSpPr>
            <p:nvPr/>
          </p:nvSpPr>
          <p:spPr bwMode="auto">
            <a:xfrm>
              <a:off x="4953" y="906"/>
              <a:ext cx="941"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635">
              <a:extLst>
                <a:ext uri="{FF2B5EF4-FFF2-40B4-BE49-F238E27FC236}">
                  <a16:creationId xmlns:a16="http://schemas.microsoft.com/office/drawing/2014/main" id="{74FF0031-C2B0-83AE-AC7A-EB321E20D345}"/>
                </a:ext>
              </a:extLst>
            </p:cNvPr>
            <p:cNvSpPr>
              <a:spLocks noChangeArrowheads="1"/>
            </p:cNvSpPr>
            <p:nvPr/>
          </p:nvSpPr>
          <p:spPr bwMode="auto">
            <a:xfrm>
              <a:off x="4953" y="906"/>
              <a:ext cx="941"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636">
              <a:extLst>
                <a:ext uri="{FF2B5EF4-FFF2-40B4-BE49-F238E27FC236}">
                  <a16:creationId xmlns:a16="http://schemas.microsoft.com/office/drawing/2014/main" id="{80743666-83E2-E739-57BE-654F362F36CF}"/>
                </a:ext>
              </a:extLst>
            </p:cNvPr>
            <p:cNvSpPr>
              <a:spLocks noChangeArrowheads="1"/>
            </p:cNvSpPr>
            <p:nvPr/>
          </p:nvSpPr>
          <p:spPr bwMode="auto">
            <a:xfrm>
              <a:off x="4953" y="906"/>
              <a:ext cx="941"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637">
              <a:extLst>
                <a:ext uri="{FF2B5EF4-FFF2-40B4-BE49-F238E27FC236}">
                  <a16:creationId xmlns:a16="http://schemas.microsoft.com/office/drawing/2014/main" id="{D489AEDA-03EF-444E-D752-D61805A9558D}"/>
                </a:ext>
              </a:extLst>
            </p:cNvPr>
            <p:cNvSpPr>
              <a:spLocks noChangeArrowheads="1"/>
            </p:cNvSpPr>
            <p:nvPr/>
          </p:nvSpPr>
          <p:spPr bwMode="auto">
            <a:xfrm>
              <a:off x="4958" y="912"/>
              <a:ext cx="95"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734" name="Picture 638">
              <a:extLst>
                <a:ext uri="{FF2B5EF4-FFF2-40B4-BE49-F238E27FC236}">
                  <a16:creationId xmlns:a16="http://schemas.microsoft.com/office/drawing/2014/main" id="{C5FC87B9-D8F0-4DFC-CE01-9B3ED8E9E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 y="928"/>
              <a:ext cx="71" cy="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639">
              <a:extLst>
                <a:ext uri="{FF2B5EF4-FFF2-40B4-BE49-F238E27FC236}">
                  <a16:creationId xmlns:a16="http://schemas.microsoft.com/office/drawing/2014/main" id="{19FEAD90-F266-4B67-E57E-E851E2AA1D09}"/>
                </a:ext>
              </a:extLst>
            </p:cNvPr>
            <p:cNvSpPr>
              <a:spLocks noChangeArrowheads="1"/>
            </p:cNvSpPr>
            <p:nvPr/>
          </p:nvSpPr>
          <p:spPr bwMode="auto">
            <a:xfrm>
              <a:off x="5058" y="906"/>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640">
              <a:extLst>
                <a:ext uri="{FF2B5EF4-FFF2-40B4-BE49-F238E27FC236}">
                  <a16:creationId xmlns:a16="http://schemas.microsoft.com/office/drawing/2014/main" id="{72E83AA3-BA7A-1938-112B-D4B5BCDDCA6F}"/>
                </a:ext>
              </a:extLst>
            </p:cNvPr>
            <p:cNvSpPr>
              <a:spLocks noChangeArrowheads="1"/>
            </p:cNvSpPr>
            <p:nvPr/>
          </p:nvSpPr>
          <p:spPr bwMode="auto">
            <a:xfrm>
              <a:off x="5091" y="923"/>
              <a:ext cx="22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Ma_Cap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641">
              <a:extLst>
                <a:ext uri="{FF2B5EF4-FFF2-40B4-BE49-F238E27FC236}">
                  <a16:creationId xmlns:a16="http://schemas.microsoft.com/office/drawing/2014/main" id="{70769045-DC57-5B96-807D-721242D5AE46}"/>
                </a:ext>
              </a:extLst>
            </p:cNvPr>
            <p:cNvSpPr>
              <a:spLocks noChangeArrowheads="1"/>
            </p:cNvSpPr>
            <p:nvPr/>
          </p:nvSpPr>
          <p:spPr bwMode="auto">
            <a:xfrm>
              <a:off x="4958" y="1013"/>
              <a:ext cx="95"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738" name="Picture 642">
              <a:extLst>
                <a:ext uri="{FF2B5EF4-FFF2-40B4-BE49-F238E27FC236}">
                  <a16:creationId xmlns:a16="http://schemas.microsoft.com/office/drawing/2014/main" id="{3F2AEF5E-8AEA-C14A-40C6-4BB9BE8CB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 y="1028"/>
              <a:ext cx="7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Rectangle 643">
              <a:extLst>
                <a:ext uri="{FF2B5EF4-FFF2-40B4-BE49-F238E27FC236}">
                  <a16:creationId xmlns:a16="http://schemas.microsoft.com/office/drawing/2014/main" id="{8FE64231-CBC6-C62F-E4EF-948015A082F2}"/>
                </a:ext>
              </a:extLst>
            </p:cNvPr>
            <p:cNvSpPr>
              <a:spLocks noChangeArrowheads="1"/>
            </p:cNvSpPr>
            <p:nvPr/>
          </p:nvSpPr>
          <p:spPr bwMode="auto">
            <a:xfrm>
              <a:off x="5058" y="1007"/>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644">
              <a:extLst>
                <a:ext uri="{FF2B5EF4-FFF2-40B4-BE49-F238E27FC236}">
                  <a16:creationId xmlns:a16="http://schemas.microsoft.com/office/drawing/2014/main" id="{1A28E8FC-860C-AA54-AF0F-7ED219152322}"/>
                </a:ext>
              </a:extLst>
            </p:cNvPr>
            <p:cNvSpPr>
              <a:spLocks noChangeArrowheads="1"/>
            </p:cNvSpPr>
            <p:nvPr/>
          </p:nvSpPr>
          <p:spPr bwMode="auto">
            <a:xfrm>
              <a:off x="5091" y="1024"/>
              <a:ext cx="271"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Ma_DHTD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645">
              <a:extLst>
                <a:ext uri="{FF2B5EF4-FFF2-40B4-BE49-F238E27FC236}">
                  <a16:creationId xmlns:a16="http://schemas.microsoft.com/office/drawing/2014/main" id="{46246EEA-1FB0-B300-6A47-63F8F2A18418}"/>
                </a:ext>
              </a:extLst>
            </p:cNvPr>
            <p:cNvSpPr>
              <a:spLocks noChangeArrowheads="1"/>
            </p:cNvSpPr>
            <p:nvPr/>
          </p:nvSpPr>
          <p:spPr bwMode="auto">
            <a:xfrm>
              <a:off x="4958" y="1114"/>
              <a:ext cx="95"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742" name="Picture 646">
              <a:extLst>
                <a:ext uri="{FF2B5EF4-FFF2-40B4-BE49-F238E27FC236}">
                  <a16:creationId xmlns:a16="http://schemas.microsoft.com/office/drawing/2014/main" id="{B534CAAC-2264-EE49-B689-9B14CB9B8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 y="1128"/>
              <a:ext cx="7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647">
              <a:extLst>
                <a:ext uri="{FF2B5EF4-FFF2-40B4-BE49-F238E27FC236}">
                  <a16:creationId xmlns:a16="http://schemas.microsoft.com/office/drawing/2014/main" id="{9706F686-EE54-47D5-456C-532AFAA7CDBA}"/>
                </a:ext>
              </a:extLst>
            </p:cNvPr>
            <p:cNvSpPr>
              <a:spLocks noChangeArrowheads="1"/>
            </p:cNvSpPr>
            <p:nvPr/>
          </p:nvSpPr>
          <p:spPr bwMode="auto">
            <a:xfrm>
              <a:off x="5058" y="1108"/>
              <a:ext cx="831"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648">
              <a:extLst>
                <a:ext uri="{FF2B5EF4-FFF2-40B4-BE49-F238E27FC236}">
                  <a16:creationId xmlns:a16="http://schemas.microsoft.com/office/drawing/2014/main" id="{79DE9EB8-EA90-411D-F605-EFFD58D1DEFF}"/>
                </a:ext>
              </a:extLst>
            </p:cNvPr>
            <p:cNvSpPr>
              <a:spLocks noChangeArrowheads="1"/>
            </p:cNvSpPr>
            <p:nvPr/>
          </p:nvSpPr>
          <p:spPr bwMode="auto">
            <a:xfrm>
              <a:off x="5091" y="1125"/>
              <a:ext cx="26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000000"/>
                  </a:solidFill>
                  <a:effectLst/>
                  <a:latin typeface="Tahoma" panose="020B0604030504040204" pitchFamily="34" charset="0"/>
                </a:rPr>
                <a:t>Ma_HTTD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Line 649">
              <a:extLst>
                <a:ext uri="{FF2B5EF4-FFF2-40B4-BE49-F238E27FC236}">
                  <a16:creationId xmlns:a16="http://schemas.microsoft.com/office/drawing/2014/main" id="{E0098454-C3E4-4E32-F61F-CF9A2B60ECB5}"/>
                </a:ext>
              </a:extLst>
            </p:cNvPr>
            <p:cNvSpPr>
              <a:spLocks noChangeShapeType="1"/>
            </p:cNvSpPr>
            <p:nvPr/>
          </p:nvSpPr>
          <p:spPr bwMode="auto">
            <a:xfrm>
              <a:off x="4953" y="906"/>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650">
              <a:extLst>
                <a:ext uri="{FF2B5EF4-FFF2-40B4-BE49-F238E27FC236}">
                  <a16:creationId xmlns:a16="http://schemas.microsoft.com/office/drawing/2014/main" id="{90125C55-B186-A7EE-9A3F-D09C887017E2}"/>
                </a:ext>
              </a:extLst>
            </p:cNvPr>
            <p:cNvSpPr>
              <a:spLocks noChangeShapeType="1"/>
            </p:cNvSpPr>
            <p:nvPr/>
          </p:nvSpPr>
          <p:spPr bwMode="auto">
            <a:xfrm>
              <a:off x="4953" y="1007"/>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651">
              <a:extLst>
                <a:ext uri="{FF2B5EF4-FFF2-40B4-BE49-F238E27FC236}">
                  <a16:creationId xmlns:a16="http://schemas.microsoft.com/office/drawing/2014/main" id="{CA9C6E43-6AF7-D470-C17D-3822DC124FE2}"/>
                </a:ext>
              </a:extLst>
            </p:cNvPr>
            <p:cNvSpPr>
              <a:spLocks noChangeShapeType="1"/>
            </p:cNvSpPr>
            <p:nvPr/>
          </p:nvSpPr>
          <p:spPr bwMode="auto">
            <a:xfrm>
              <a:off x="4953" y="1108"/>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652">
              <a:extLst>
                <a:ext uri="{FF2B5EF4-FFF2-40B4-BE49-F238E27FC236}">
                  <a16:creationId xmlns:a16="http://schemas.microsoft.com/office/drawing/2014/main" id="{0FE18280-2B62-3539-D100-F9A1D4290000}"/>
                </a:ext>
              </a:extLst>
            </p:cNvPr>
            <p:cNvSpPr>
              <a:spLocks noChangeShapeType="1"/>
            </p:cNvSpPr>
            <p:nvPr/>
          </p:nvSpPr>
          <p:spPr bwMode="auto">
            <a:xfrm>
              <a:off x="4953" y="1209"/>
              <a:ext cx="924" cy="0"/>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53">
              <a:extLst>
                <a:ext uri="{FF2B5EF4-FFF2-40B4-BE49-F238E27FC236}">
                  <a16:creationId xmlns:a16="http://schemas.microsoft.com/office/drawing/2014/main" id="{2E6A0DD1-CB63-0268-2B40-1CB6B1681BA3}"/>
                </a:ext>
              </a:extLst>
            </p:cNvPr>
            <p:cNvSpPr>
              <a:spLocks noChangeShapeType="1"/>
            </p:cNvSpPr>
            <p:nvPr/>
          </p:nvSpPr>
          <p:spPr bwMode="auto">
            <a:xfrm>
              <a:off x="4953" y="906"/>
              <a:ext cx="0" cy="2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54">
              <a:extLst>
                <a:ext uri="{FF2B5EF4-FFF2-40B4-BE49-F238E27FC236}">
                  <a16:creationId xmlns:a16="http://schemas.microsoft.com/office/drawing/2014/main" id="{69CE9703-D089-0FC8-1B50-1D2C22353DA2}"/>
                </a:ext>
              </a:extLst>
            </p:cNvPr>
            <p:cNvSpPr>
              <a:spLocks noChangeShapeType="1"/>
            </p:cNvSpPr>
            <p:nvPr/>
          </p:nvSpPr>
          <p:spPr bwMode="auto">
            <a:xfrm>
              <a:off x="5053" y="906"/>
              <a:ext cx="0" cy="2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655">
              <a:extLst>
                <a:ext uri="{FF2B5EF4-FFF2-40B4-BE49-F238E27FC236}">
                  <a16:creationId xmlns:a16="http://schemas.microsoft.com/office/drawing/2014/main" id="{F85FF9C0-7A77-92DA-B2BF-77F273DFB061}"/>
                </a:ext>
              </a:extLst>
            </p:cNvPr>
            <p:cNvSpPr>
              <a:spLocks noChangeShapeType="1"/>
            </p:cNvSpPr>
            <p:nvPr/>
          </p:nvSpPr>
          <p:spPr bwMode="auto">
            <a:xfrm>
              <a:off x="5883" y="906"/>
              <a:ext cx="0" cy="298"/>
            </a:xfrm>
            <a:prstGeom prst="line">
              <a:avLst/>
            </a:prstGeom>
            <a:noFill/>
            <a:ln w="9525" cap="flat">
              <a:solidFill>
                <a:srgbClr val="F0F0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656">
              <a:extLst>
                <a:ext uri="{FF2B5EF4-FFF2-40B4-BE49-F238E27FC236}">
                  <a16:creationId xmlns:a16="http://schemas.microsoft.com/office/drawing/2014/main" id="{D2B1F838-3A8C-B27A-E5DD-C7D6A1A61F9C}"/>
                </a:ext>
              </a:extLst>
            </p:cNvPr>
            <p:cNvSpPr>
              <a:spLocks noChangeArrowheads="1"/>
            </p:cNvSpPr>
            <p:nvPr/>
          </p:nvSpPr>
          <p:spPr bwMode="auto">
            <a:xfrm>
              <a:off x="5158" y="1432"/>
              <a:ext cx="5" cy="45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657">
              <a:extLst>
                <a:ext uri="{FF2B5EF4-FFF2-40B4-BE49-F238E27FC236}">
                  <a16:creationId xmlns:a16="http://schemas.microsoft.com/office/drawing/2014/main" id="{DEDC4CFD-660F-E691-0ED7-3E0489CC6DA6}"/>
                </a:ext>
              </a:extLst>
            </p:cNvPr>
            <p:cNvSpPr>
              <a:spLocks noChangeArrowheads="1"/>
            </p:cNvSpPr>
            <p:nvPr/>
          </p:nvSpPr>
          <p:spPr bwMode="auto">
            <a:xfrm>
              <a:off x="5163" y="1432"/>
              <a:ext cx="6" cy="4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658">
              <a:extLst>
                <a:ext uri="{FF2B5EF4-FFF2-40B4-BE49-F238E27FC236}">
                  <a16:creationId xmlns:a16="http://schemas.microsoft.com/office/drawing/2014/main" id="{2BA66007-3F60-9B90-1A0C-594AC5DAFE20}"/>
                </a:ext>
              </a:extLst>
            </p:cNvPr>
            <p:cNvSpPr>
              <a:spLocks noChangeArrowheads="1"/>
            </p:cNvSpPr>
            <p:nvPr/>
          </p:nvSpPr>
          <p:spPr bwMode="auto">
            <a:xfrm>
              <a:off x="5169" y="1432"/>
              <a:ext cx="5" cy="455"/>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659">
              <a:extLst>
                <a:ext uri="{FF2B5EF4-FFF2-40B4-BE49-F238E27FC236}">
                  <a16:creationId xmlns:a16="http://schemas.microsoft.com/office/drawing/2014/main" id="{185F05D5-2980-6E5A-2327-4D619DFEBBD3}"/>
                </a:ext>
              </a:extLst>
            </p:cNvPr>
            <p:cNvSpPr>
              <a:spLocks noChangeArrowheads="1"/>
            </p:cNvSpPr>
            <p:nvPr/>
          </p:nvSpPr>
          <p:spPr bwMode="auto">
            <a:xfrm>
              <a:off x="5174" y="1432"/>
              <a:ext cx="6" cy="45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60">
              <a:extLst>
                <a:ext uri="{FF2B5EF4-FFF2-40B4-BE49-F238E27FC236}">
                  <a16:creationId xmlns:a16="http://schemas.microsoft.com/office/drawing/2014/main" id="{484EB27D-B9E4-32DD-5D13-C026F1C99FC2}"/>
                </a:ext>
              </a:extLst>
            </p:cNvPr>
            <p:cNvSpPr>
              <a:spLocks noChangeArrowheads="1"/>
            </p:cNvSpPr>
            <p:nvPr/>
          </p:nvSpPr>
          <p:spPr bwMode="auto">
            <a:xfrm>
              <a:off x="5180" y="1432"/>
              <a:ext cx="5" cy="45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61">
              <a:extLst>
                <a:ext uri="{FF2B5EF4-FFF2-40B4-BE49-F238E27FC236}">
                  <a16:creationId xmlns:a16="http://schemas.microsoft.com/office/drawing/2014/main" id="{B895FDCC-3ED2-39C7-05DA-EA965254CFF2}"/>
                </a:ext>
              </a:extLst>
            </p:cNvPr>
            <p:cNvSpPr>
              <a:spLocks noChangeArrowheads="1"/>
            </p:cNvSpPr>
            <p:nvPr/>
          </p:nvSpPr>
          <p:spPr bwMode="auto">
            <a:xfrm>
              <a:off x="5163" y="1881"/>
              <a:ext cx="17"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62">
              <a:extLst>
                <a:ext uri="{FF2B5EF4-FFF2-40B4-BE49-F238E27FC236}">
                  <a16:creationId xmlns:a16="http://schemas.microsoft.com/office/drawing/2014/main" id="{15AE3D11-BECF-8445-8BF2-EDF3F2AD9204}"/>
                </a:ext>
              </a:extLst>
            </p:cNvPr>
            <p:cNvSpPr>
              <a:spLocks noChangeArrowheads="1"/>
            </p:cNvSpPr>
            <p:nvPr/>
          </p:nvSpPr>
          <p:spPr bwMode="auto">
            <a:xfrm>
              <a:off x="5163" y="1887"/>
              <a:ext cx="1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663">
              <a:extLst>
                <a:ext uri="{FF2B5EF4-FFF2-40B4-BE49-F238E27FC236}">
                  <a16:creationId xmlns:a16="http://schemas.microsoft.com/office/drawing/2014/main" id="{1D517A9E-857F-886A-3CC2-3C123556FF18}"/>
                </a:ext>
              </a:extLst>
            </p:cNvPr>
            <p:cNvSpPr>
              <a:spLocks noChangeArrowheads="1"/>
            </p:cNvSpPr>
            <p:nvPr/>
          </p:nvSpPr>
          <p:spPr bwMode="auto">
            <a:xfrm>
              <a:off x="5163" y="1432"/>
              <a:ext cx="17"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Rectangle 664">
              <a:extLst>
                <a:ext uri="{FF2B5EF4-FFF2-40B4-BE49-F238E27FC236}">
                  <a16:creationId xmlns:a16="http://schemas.microsoft.com/office/drawing/2014/main" id="{77D1B7E9-7BB9-6EE2-EAED-31C92DD7E414}"/>
                </a:ext>
              </a:extLst>
            </p:cNvPr>
            <p:cNvSpPr>
              <a:spLocks noChangeArrowheads="1"/>
            </p:cNvSpPr>
            <p:nvPr/>
          </p:nvSpPr>
          <p:spPr bwMode="auto">
            <a:xfrm>
              <a:off x="5163" y="1427"/>
              <a:ext cx="17"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Oval 665">
              <a:extLst>
                <a:ext uri="{FF2B5EF4-FFF2-40B4-BE49-F238E27FC236}">
                  <a16:creationId xmlns:a16="http://schemas.microsoft.com/office/drawing/2014/main" id="{4BA4DE44-4F11-2692-F761-7FC2BDBB7068}"/>
                </a:ext>
              </a:extLst>
            </p:cNvPr>
            <p:cNvSpPr>
              <a:spLocks noChangeArrowheads="1"/>
            </p:cNvSpPr>
            <p:nvPr/>
          </p:nvSpPr>
          <p:spPr bwMode="auto">
            <a:xfrm>
              <a:off x="5163" y="1349"/>
              <a:ext cx="11" cy="39"/>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5" name="Oval 666">
              <a:extLst>
                <a:ext uri="{FF2B5EF4-FFF2-40B4-BE49-F238E27FC236}">
                  <a16:creationId xmlns:a16="http://schemas.microsoft.com/office/drawing/2014/main" id="{D9367670-C944-DC88-3D62-84083F051388}"/>
                </a:ext>
              </a:extLst>
            </p:cNvPr>
            <p:cNvSpPr>
              <a:spLocks noChangeArrowheads="1"/>
            </p:cNvSpPr>
            <p:nvPr/>
          </p:nvSpPr>
          <p:spPr bwMode="auto">
            <a:xfrm>
              <a:off x="5152" y="1349"/>
              <a:ext cx="33" cy="3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6" name="Oval 667">
              <a:extLst>
                <a:ext uri="{FF2B5EF4-FFF2-40B4-BE49-F238E27FC236}">
                  <a16:creationId xmlns:a16="http://schemas.microsoft.com/office/drawing/2014/main" id="{38F39D78-D795-AC4A-CF62-57DC1D8C3B17}"/>
                </a:ext>
              </a:extLst>
            </p:cNvPr>
            <p:cNvSpPr>
              <a:spLocks noChangeArrowheads="1"/>
            </p:cNvSpPr>
            <p:nvPr/>
          </p:nvSpPr>
          <p:spPr bwMode="auto">
            <a:xfrm>
              <a:off x="5163" y="1388"/>
              <a:ext cx="11" cy="39"/>
            </a:xfrm>
            <a:prstGeom prst="ellipse">
              <a:avLst/>
            </a:prstGeom>
            <a:noFill/>
            <a:ln w="952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7" name="Oval 668">
              <a:extLst>
                <a:ext uri="{FF2B5EF4-FFF2-40B4-BE49-F238E27FC236}">
                  <a16:creationId xmlns:a16="http://schemas.microsoft.com/office/drawing/2014/main" id="{DE8EA3A5-3A20-96DC-4AD7-5F908930B45D}"/>
                </a:ext>
              </a:extLst>
            </p:cNvPr>
            <p:cNvSpPr>
              <a:spLocks noChangeArrowheads="1"/>
            </p:cNvSpPr>
            <p:nvPr/>
          </p:nvSpPr>
          <p:spPr bwMode="auto">
            <a:xfrm>
              <a:off x="5152" y="1388"/>
              <a:ext cx="33" cy="39"/>
            </a:xfrm>
            <a:prstGeom prst="ellipse">
              <a:avLst/>
            </a:pr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8" name="Freeform 669">
              <a:extLst>
                <a:ext uri="{FF2B5EF4-FFF2-40B4-BE49-F238E27FC236}">
                  <a16:creationId xmlns:a16="http://schemas.microsoft.com/office/drawing/2014/main" id="{BEE43BA9-5C0F-3755-EAF8-BFC3DFE0467E}"/>
                </a:ext>
              </a:extLst>
            </p:cNvPr>
            <p:cNvSpPr>
              <a:spLocks/>
            </p:cNvSpPr>
            <p:nvPr/>
          </p:nvSpPr>
          <p:spPr bwMode="auto">
            <a:xfrm>
              <a:off x="5147" y="1892"/>
              <a:ext cx="44" cy="72"/>
            </a:xfrm>
            <a:custGeom>
              <a:avLst/>
              <a:gdLst>
                <a:gd name="T0" fmla="*/ 22 w 44"/>
                <a:gd name="T1" fmla="*/ 72 h 72"/>
                <a:gd name="T2" fmla="*/ 16 w 44"/>
                <a:gd name="T3" fmla="*/ 67 h 72"/>
                <a:gd name="T4" fmla="*/ 16 w 44"/>
                <a:gd name="T5" fmla="*/ 39 h 72"/>
                <a:gd name="T6" fmla="*/ 0 w 44"/>
                <a:gd name="T7" fmla="*/ 22 h 72"/>
                <a:gd name="T8" fmla="*/ 0 w 44"/>
                <a:gd name="T9" fmla="*/ 11 h 72"/>
                <a:gd name="T10" fmla="*/ 11 w 44"/>
                <a:gd name="T11" fmla="*/ 0 h 72"/>
                <a:gd name="T12" fmla="*/ 33 w 44"/>
                <a:gd name="T13" fmla="*/ 0 h 72"/>
                <a:gd name="T14" fmla="*/ 44 w 44"/>
                <a:gd name="T15" fmla="*/ 11 h 72"/>
                <a:gd name="T16" fmla="*/ 44 w 44"/>
                <a:gd name="T17" fmla="*/ 22 h 72"/>
                <a:gd name="T18" fmla="*/ 27 w 44"/>
                <a:gd name="T19" fmla="*/ 39 h 72"/>
                <a:gd name="T20" fmla="*/ 33 w 44"/>
                <a:gd name="T21" fmla="*/ 45 h 72"/>
                <a:gd name="T22" fmla="*/ 27 w 44"/>
                <a:gd name="T23" fmla="*/ 50 h 72"/>
                <a:gd name="T24" fmla="*/ 33 w 44"/>
                <a:gd name="T25" fmla="*/ 61 h 72"/>
                <a:gd name="T26" fmla="*/ 22 w 44"/>
                <a:gd name="T27"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72">
                  <a:moveTo>
                    <a:pt x="22" y="72"/>
                  </a:moveTo>
                  <a:lnTo>
                    <a:pt x="16" y="67"/>
                  </a:lnTo>
                  <a:lnTo>
                    <a:pt x="16" y="39"/>
                  </a:lnTo>
                  <a:lnTo>
                    <a:pt x="0" y="22"/>
                  </a:lnTo>
                  <a:lnTo>
                    <a:pt x="0" y="11"/>
                  </a:lnTo>
                  <a:lnTo>
                    <a:pt x="11" y="0"/>
                  </a:lnTo>
                  <a:lnTo>
                    <a:pt x="33" y="0"/>
                  </a:lnTo>
                  <a:lnTo>
                    <a:pt x="44" y="11"/>
                  </a:lnTo>
                  <a:lnTo>
                    <a:pt x="44" y="22"/>
                  </a:lnTo>
                  <a:lnTo>
                    <a:pt x="27" y="39"/>
                  </a:lnTo>
                  <a:lnTo>
                    <a:pt x="33" y="45"/>
                  </a:lnTo>
                  <a:lnTo>
                    <a:pt x="27" y="50"/>
                  </a:lnTo>
                  <a:lnTo>
                    <a:pt x="33" y="61"/>
                  </a:lnTo>
                  <a:lnTo>
                    <a:pt x="22" y="72"/>
                  </a:lnTo>
                  <a:close/>
                </a:path>
              </a:pathLst>
            </a:custGeom>
            <a:solidFill>
              <a:srgbClr val="FFFF00"/>
            </a:solid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79" name="Oval 670">
              <a:extLst>
                <a:ext uri="{FF2B5EF4-FFF2-40B4-BE49-F238E27FC236}">
                  <a16:creationId xmlns:a16="http://schemas.microsoft.com/office/drawing/2014/main" id="{751A3C6A-78B9-1D81-A3F9-EFC2C326A52F}"/>
                </a:ext>
              </a:extLst>
            </p:cNvPr>
            <p:cNvSpPr>
              <a:spLocks noChangeArrowheads="1"/>
            </p:cNvSpPr>
            <p:nvPr/>
          </p:nvSpPr>
          <p:spPr bwMode="auto">
            <a:xfrm>
              <a:off x="5163" y="1898"/>
              <a:ext cx="11" cy="1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671">
              <a:extLst>
                <a:ext uri="{FF2B5EF4-FFF2-40B4-BE49-F238E27FC236}">
                  <a16:creationId xmlns:a16="http://schemas.microsoft.com/office/drawing/2014/main" id="{242C056F-38D6-F5A5-8DB6-D55BA90E38E9}"/>
                </a:ext>
              </a:extLst>
            </p:cNvPr>
            <p:cNvSpPr>
              <a:spLocks noChangeArrowheads="1"/>
            </p:cNvSpPr>
            <p:nvPr/>
          </p:nvSpPr>
          <p:spPr bwMode="auto">
            <a:xfrm>
              <a:off x="4571" y="1044"/>
              <a:ext cx="266"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672">
              <a:extLst>
                <a:ext uri="{FF2B5EF4-FFF2-40B4-BE49-F238E27FC236}">
                  <a16:creationId xmlns:a16="http://schemas.microsoft.com/office/drawing/2014/main" id="{1AA3DA2F-8C1F-DC16-23E6-9504EF3CB58D}"/>
                </a:ext>
              </a:extLst>
            </p:cNvPr>
            <p:cNvSpPr>
              <a:spLocks noChangeArrowheads="1"/>
            </p:cNvSpPr>
            <p:nvPr/>
          </p:nvSpPr>
          <p:spPr bwMode="auto">
            <a:xfrm>
              <a:off x="4571" y="1050"/>
              <a:ext cx="266"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673">
              <a:extLst>
                <a:ext uri="{FF2B5EF4-FFF2-40B4-BE49-F238E27FC236}">
                  <a16:creationId xmlns:a16="http://schemas.microsoft.com/office/drawing/2014/main" id="{70485B9C-9BD1-17FE-A7B6-06FDDD031410}"/>
                </a:ext>
              </a:extLst>
            </p:cNvPr>
            <p:cNvSpPr>
              <a:spLocks noChangeArrowheads="1"/>
            </p:cNvSpPr>
            <p:nvPr/>
          </p:nvSpPr>
          <p:spPr bwMode="auto">
            <a:xfrm>
              <a:off x="4571" y="1055"/>
              <a:ext cx="266" cy="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Rectangle 674">
              <a:extLst>
                <a:ext uri="{FF2B5EF4-FFF2-40B4-BE49-F238E27FC236}">
                  <a16:creationId xmlns:a16="http://schemas.microsoft.com/office/drawing/2014/main" id="{333C6D6F-AA25-DA72-F363-D75E297528FF}"/>
                </a:ext>
              </a:extLst>
            </p:cNvPr>
            <p:cNvSpPr>
              <a:spLocks noChangeArrowheads="1"/>
            </p:cNvSpPr>
            <p:nvPr/>
          </p:nvSpPr>
          <p:spPr bwMode="auto">
            <a:xfrm>
              <a:off x="4571" y="1061"/>
              <a:ext cx="266"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675">
              <a:extLst>
                <a:ext uri="{FF2B5EF4-FFF2-40B4-BE49-F238E27FC236}">
                  <a16:creationId xmlns:a16="http://schemas.microsoft.com/office/drawing/2014/main" id="{F94CA907-EBBD-1E0F-A4E0-0051092438AD}"/>
                </a:ext>
              </a:extLst>
            </p:cNvPr>
            <p:cNvSpPr>
              <a:spLocks noChangeArrowheads="1"/>
            </p:cNvSpPr>
            <p:nvPr/>
          </p:nvSpPr>
          <p:spPr bwMode="auto">
            <a:xfrm>
              <a:off x="4571" y="1067"/>
              <a:ext cx="266" cy="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676">
              <a:extLst>
                <a:ext uri="{FF2B5EF4-FFF2-40B4-BE49-F238E27FC236}">
                  <a16:creationId xmlns:a16="http://schemas.microsoft.com/office/drawing/2014/main" id="{59DD1C71-E127-3863-D84F-5B440A6E393E}"/>
                </a:ext>
              </a:extLst>
            </p:cNvPr>
            <p:cNvSpPr>
              <a:spLocks noChangeArrowheads="1"/>
            </p:cNvSpPr>
            <p:nvPr/>
          </p:nvSpPr>
          <p:spPr bwMode="auto">
            <a:xfrm>
              <a:off x="4571" y="1050"/>
              <a:ext cx="5"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677">
              <a:extLst>
                <a:ext uri="{FF2B5EF4-FFF2-40B4-BE49-F238E27FC236}">
                  <a16:creationId xmlns:a16="http://schemas.microsoft.com/office/drawing/2014/main" id="{8F141CD8-1CD0-8963-0BF4-F763E04A9352}"/>
                </a:ext>
              </a:extLst>
            </p:cNvPr>
            <p:cNvSpPr>
              <a:spLocks noChangeArrowheads="1"/>
            </p:cNvSpPr>
            <p:nvPr/>
          </p:nvSpPr>
          <p:spPr bwMode="auto">
            <a:xfrm>
              <a:off x="4565" y="1050"/>
              <a:ext cx="6"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678">
              <a:extLst>
                <a:ext uri="{FF2B5EF4-FFF2-40B4-BE49-F238E27FC236}">
                  <a16:creationId xmlns:a16="http://schemas.microsoft.com/office/drawing/2014/main" id="{302E4F42-336C-F9E7-77E1-620D268005E6}"/>
                </a:ext>
              </a:extLst>
            </p:cNvPr>
            <p:cNvSpPr>
              <a:spLocks noChangeArrowheads="1"/>
            </p:cNvSpPr>
            <p:nvPr/>
          </p:nvSpPr>
          <p:spPr bwMode="auto">
            <a:xfrm>
              <a:off x="4831" y="1050"/>
              <a:ext cx="6"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679">
              <a:extLst>
                <a:ext uri="{FF2B5EF4-FFF2-40B4-BE49-F238E27FC236}">
                  <a16:creationId xmlns:a16="http://schemas.microsoft.com/office/drawing/2014/main" id="{469932FD-9BE0-AD06-2075-D55BC545B3C4}"/>
                </a:ext>
              </a:extLst>
            </p:cNvPr>
            <p:cNvSpPr>
              <a:spLocks noChangeArrowheads="1"/>
            </p:cNvSpPr>
            <p:nvPr/>
          </p:nvSpPr>
          <p:spPr bwMode="auto">
            <a:xfrm>
              <a:off x="4837" y="1050"/>
              <a:ext cx="5" cy="1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Oval 680">
              <a:extLst>
                <a:ext uri="{FF2B5EF4-FFF2-40B4-BE49-F238E27FC236}">
                  <a16:creationId xmlns:a16="http://schemas.microsoft.com/office/drawing/2014/main" id="{BC4B38FD-CA27-D453-2248-24A785911D42}"/>
                </a:ext>
              </a:extLst>
            </p:cNvPr>
            <p:cNvSpPr>
              <a:spLocks noChangeArrowheads="1"/>
            </p:cNvSpPr>
            <p:nvPr/>
          </p:nvSpPr>
          <p:spPr bwMode="auto">
            <a:xfrm>
              <a:off x="4875" y="1050"/>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0" name="Oval 681">
              <a:extLst>
                <a:ext uri="{FF2B5EF4-FFF2-40B4-BE49-F238E27FC236}">
                  <a16:creationId xmlns:a16="http://schemas.microsoft.com/office/drawing/2014/main" id="{4419B584-6446-C6A5-F787-7FF39ADA129B}"/>
                </a:ext>
              </a:extLst>
            </p:cNvPr>
            <p:cNvSpPr>
              <a:spLocks noChangeArrowheads="1"/>
            </p:cNvSpPr>
            <p:nvPr/>
          </p:nvSpPr>
          <p:spPr bwMode="auto">
            <a:xfrm>
              <a:off x="4875" y="1039"/>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1" name="Oval 682">
              <a:extLst>
                <a:ext uri="{FF2B5EF4-FFF2-40B4-BE49-F238E27FC236}">
                  <a16:creationId xmlns:a16="http://schemas.microsoft.com/office/drawing/2014/main" id="{BC9DE543-B4EF-E3AA-D873-EBBC9CEA0FDE}"/>
                </a:ext>
              </a:extLst>
            </p:cNvPr>
            <p:cNvSpPr>
              <a:spLocks noChangeArrowheads="1"/>
            </p:cNvSpPr>
            <p:nvPr/>
          </p:nvSpPr>
          <p:spPr bwMode="auto">
            <a:xfrm>
              <a:off x="4837" y="1050"/>
              <a:ext cx="38"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2" name="Oval 683">
              <a:extLst>
                <a:ext uri="{FF2B5EF4-FFF2-40B4-BE49-F238E27FC236}">
                  <a16:creationId xmlns:a16="http://schemas.microsoft.com/office/drawing/2014/main" id="{9F917F08-9AF1-591A-872E-5FE3A44688FD}"/>
                </a:ext>
              </a:extLst>
            </p:cNvPr>
            <p:cNvSpPr>
              <a:spLocks noChangeArrowheads="1"/>
            </p:cNvSpPr>
            <p:nvPr/>
          </p:nvSpPr>
          <p:spPr bwMode="auto">
            <a:xfrm>
              <a:off x="4837" y="1039"/>
              <a:ext cx="38"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3" name="Freeform 684">
              <a:extLst>
                <a:ext uri="{FF2B5EF4-FFF2-40B4-BE49-F238E27FC236}">
                  <a16:creationId xmlns:a16="http://schemas.microsoft.com/office/drawing/2014/main" id="{BD59BE18-DAD1-BBF5-2578-1A1694DDF1EB}"/>
                </a:ext>
              </a:extLst>
            </p:cNvPr>
            <p:cNvSpPr>
              <a:spLocks/>
            </p:cNvSpPr>
            <p:nvPr/>
          </p:nvSpPr>
          <p:spPr bwMode="auto">
            <a:xfrm>
              <a:off x="4493" y="1033"/>
              <a:ext cx="72" cy="45"/>
            </a:xfrm>
            <a:custGeom>
              <a:avLst/>
              <a:gdLst>
                <a:gd name="T0" fmla="*/ 0 w 72"/>
                <a:gd name="T1" fmla="*/ 22 h 45"/>
                <a:gd name="T2" fmla="*/ 6 w 72"/>
                <a:gd name="T3" fmla="*/ 17 h 45"/>
                <a:gd name="T4" fmla="*/ 34 w 72"/>
                <a:gd name="T5" fmla="*/ 17 h 45"/>
                <a:gd name="T6" fmla="*/ 50 w 72"/>
                <a:gd name="T7" fmla="*/ 0 h 45"/>
                <a:gd name="T8" fmla="*/ 61 w 72"/>
                <a:gd name="T9" fmla="*/ 0 h 45"/>
                <a:gd name="T10" fmla="*/ 72 w 72"/>
                <a:gd name="T11" fmla="*/ 11 h 45"/>
                <a:gd name="T12" fmla="*/ 72 w 72"/>
                <a:gd name="T13" fmla="*/ 34 h 45"/>
                <a:gd name="T14" fmla="*/ 61 w 72"/>
                <a:gd name="T15" fmla="*/ 45 h 45"/>
                <a:gd name="T16" fmla="*/ 50 w 72"/>
                <a:gd name="T17" fmla="*/ 45 h 45"/>
                <a:gd name="T18" fmla="*/ 34 w 72"/>
                <a:gd name="T19" fmla="*/ 28 h 45"/>
                <a:gd name="T20" fmla="*/ 28 w 72"/>
                <a:gd name="T21" fmla="*/ 34 h 45"/>
                <a:gd name="T22" fmla="*/ 23 w 72"/>
                <a:gd name="T23" fmla="*/ 28 h 45"/>
                <a:gd name="T24" fmla="*/ 11 w 72"/>
                <a:gd name="T25" fmla="*/ 34 h 45"/>
                <a:gd name="T26" fmla="*/ 0 w 72"/>
                <a:gd name="T27"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5">
                  <a:moveTo>
                    <a:pt x="0" y="22"/>
                  </a:moveTo>
                  <a:lnTo>
                    <a:pt x="6" y="17"/>
                  </a:lnTo>
                  <a:lnTo>
                    <a:pt x="34" y="17"/>
                  </a:lnTo>
                  <a:lnTo>
                    <a:pt x="50" y="0"/>
                  </a:lnTo>
                  <a:lnTo>
                    <a:pt x="61" y="0"/>
                  </a:lnTo>
                  <a:lnTo>
                    <a:pt x="72" y="11"/>
                  </a:lnTo>
                  <a:lnTo>
                    <a:pt x="72" y="34"/>
                  </a:lnTo>
                  <a:lnTo>
                    <a:pt x="61" y="45"/>
                  </a:lnTo>
                  <a:lnTo>
                    <a:pt x="50" y="45"/>
                  </a:lnTo>
                  <a:lnTo>
                    <a:pt x="34" y="28"/>
                  </a:lnTo>
                  <a:lnTo>
                    <a:pt x="28" y="34"/>
                  </a:lnTo>
                  <a:lnTo>
                    <a:pt x="23" y="28"/>
                  </a:lnTo>
                  <a:lnTo>
                    <a:pt x="11" y="34"/>
                  </a:lnTo>
                  <a:lnTo>
                    <a:pt x="0" y="22"/>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94" name="Oval 685">
              <a:extLst>
                <a:ext uri="{FF2B5EF4-FFF2-40B4-BE49-F238E27FC236}">
                  <a16:creationId xmlns:a16="http://schemas.microsoft.com/office/drawing/2014/main" id="{6D23AE46-AA69-3076-4F6B-72837B487DDD}"/>
                </a:ext>
              </a:extLst>
            </p:cNvPr>
            <p:cNvSpPr>
              <a:spLocks noChangeArrowheads="1"/>
            </p:cNvSpPr>
            <p:nvPr/>
          </p:nvSpPr>
          <p:spPr bwMode="auto">
            <a:xfrm>
              <a:off x="4543" y="1050"/>
              <a:ext cx="17" cy="1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686">
              <a:extLst>
                <a:ext uri="{FF2B5EF4-FFF2-40B4-BE49-F238E27FC236}">
                  <a16:creationId xmlns:a16="http://schemas.microsoft.com/office/drawing/2014/main" id="{B7EFDD33-A640-4DFB-AD46-F3B817843E53}"/>
                </a:ext>
              </a:extLst>
            </p:cNvPr>
            <p:cNvSpPr>
              <a:spLocks noChangeArrowheads="1"/>
            </p:cNvSpPr>
            <p:nvPr/>
          </p:nvSpPr>
          <p:spPr bwMode="auto">
            <a:xfrm>
              <a:off x="6021" y="1072"/>
              <a:ext cx="144" cy="6"/>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687">
              <a:extLst>
                <a:ext uri="{FF2B5EF4-FFF2-40B4-BE49-F238E27FC236}">
                  <a16:creationId xmlns:a16="http://schemas.microsoft.com/office/drawing/2014/main" id="{6AAA9E3E-6146-A4E6-AD5B-18C3045CED8B}"/>
                </a:ext>
              </a:extLst>
            </p:cNvPr>
            <p:cNvSpPr>
              <a:spLocks noChangeArrowheads="1"/>
            </p:cNvSpPr>
            <p:nvPr/>
          </p:nvSpPr>
          <p:spPr bwMode="auto">
            <a:xfrm>
              <a:off x="6021" y="1078"/>
              <a:ext cx="144" cy="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688">
              <a:extLst>
                <a:ext uri="{FF2B5EF4-FFF2-40B4-BE49-F238E27FC236}">
                  <a16:creationId xmlns:a16="http://schemas.microsoft.com/office/drawing/2014/main" id="{E27E707F-19E3-DCE8-70A7-513C6630C44B}"/>
                </a:ext>
              </a:extLst>
            </p:cNvPr>
            <p:cNvSpPr>
              <a:spLocks noChangeArrowheads="1"/>
            </p:cNvSpPr>
            <p:nvPr/>
          </p:nvSpPr>
          <p:spPr bwMode="auto">
            <a:xfrm>
              <a:off x="6021" y="1083"/>
              <a:ext cx="144" cy="6"/>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689">
              <a:extLst>
                <a:ext uri="{FF2B5EF4-FFF2-40B4-BE49-F238E27FC236}">
                  <a16:creationId xmlns:a16="http://schemas.microsoft.com/office/drawing/2014/main" id="{DC6FE226-3656-68AB-0A0B-4F6270403776}"/>
                </a:ext>
              </a:extLst>
            </p:cNvPr>
            <p:cNvSpPr>
              <a:spLocks noChangeArrowheads="1"/>
            </p:cNvSpPr>
            <p:nvPr/>
          </p:nvSpPr>
          <p:spPr bwMode="auto">
            <a:xfrm>
              <a:off x="6021" y="1089"/>
              <a:ext cx="144" cy="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Rectangle 690">
              <a:extLst>
                <a:ext uri="{FF2B5EF4-FFF2-40B4-BE49-F238E27FC236}">
                  <a16:creationId xmlns:a16="http://schemas.microsoft.com/office/drawing/2014/main" id="{3E9BE26C-511E-51CE-4012-480153ED8271}"/>
                </a:ext>
              </a:extLst>
            </p:cNvPr>
            <p:cNvSpPr>
              <a:spLocks noChangeArrowheads="1"/>
            </p:cNvSpPr>
            <p:nvPr/>
          </p:nvSpPr>
          <p:spPr bwMode="auto">
            <a:xfrm>
              <a:off x="6021" y="1094"/>
              <a:ext cx="144" cy="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691">
              <a:extLst>
                <a:ext uri="{FF2B5EF4-FFF2-40B4-BE49-F238E27FC236}">
                  <a16:creationId xmlns:a16="http://schemas.microsoft.com/office/drawing/2014/main" id="{5702B5F6-F56F-54D2-9824-23EB7CF882D3}"/>
                </a:ext>
              </a:extLst>
            </p:cNvPr>
            <p:cNvSpPr>
              <a:spLocks noChangeArrowheads="1"/>
            </p:cNvSpPr>
            <p:nvPr/>
          </p:nvSpPr>
          <p:spPr bwMode="auto">
            <a:xfrm>
              <a:off x="6160" y="1078"/>
              <a:ext cx="5"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692">
              <a:extLst>
                <a:ext uri="{FF2B5EF4-FFF2-40B4-BE49-F238E27FC236}">
                  <a16:creationId xmlns:a16="http://schemas.microsoft.com/office/drawing/2014/main" id="{3A129E81-389C-5684-638F-0C6DC68E0B33}"/>
                </a:ext>
              </a:extLst>
            </p:cNvPr>
            <p:cNvSpPr>
              <a:spLocks noChangeArrowheads="1"/>
            </p:cNvSpPr>
            <p:nvPr/>
          </p:nvSpPr>
          <p:spPr bwMode="auto">
            <a:xfrm>
              <a:off x="6165" y="1078"/>
              <a:ext cx="6" cy="1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693">
              <a:extLst>
                <a:ext uri="{FF2B5EF4-FFF2-40B4-BE49-F238E27FC236}">
                  <a16:creationId xmlns:a16="http://schemas.microsoft.com/office/drawing/2014/main" id="{0B01B3DA-108D-80E7-ED46-DD6A03E5544F}"/>
                </a:ext>
              </a:extLst>
            </p:cNvPr>
            <p:cNvSpPr>
              <a:spLocks noChangeArrowheads="1"/>
            </p:cNvSpPr>
            <p:nvPr/>
          </p:nvSpPr>
          <p:spPr bwMode="auto">
            <a:xfrm>
              <a:off x="6021" y="1078"/>
              <a:ext cx="6"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694">
              <a:extLst>
                <a:ext uri="{FF2B5EF4-FFF2-40B4-BE49-F238E27FC236}">
                  <a16:creationId xmlns:a16="http://schemas.microsoft.com/office/drawing/2014/main" id="{826A600D-ED0F-5E1A-547E-943E03320121}"/>
                </a:ext>
              </a:extLst>
            </p:cNvPr>
            <p:cNvSpPr>
              <a:spLocks noChangeArrowheads="1"/>
            </p:cNvSpPr>
            <p:nvPr/>
          </p:nvSpPr>
          <p:spPr bwMode="auto">
            <a:xfrm>
              <a:off x="6016" y="1078"/>
              <a:ext cx="5" cy="16"/>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Oval 695">
              <a:extLst>
                <a:ext uri="{FF2B5EF4-FFF2-40B4-BE49-F238E27FC236}">
                  <a16:creationId xmlns:a16="http://schemas.microsoft.com/office/drawing/2014/main" id="{94534F20-BD83-C0C5-423D-4C73384A277A}"/>
                </a:ext>
              </a:extLst>
            </p:cNvPr>
            <p:cNvSpPr>
              <a:spLocks noChangeArrowheads="1"/>
            </p:cNvSpPr>
            <p:nvPr/>
          </p:nvSpPr>
          <p:spPr bwMode="auto">
            <a:xfrm>
              <a:off x="5933" y="1078"/>
              <a:ext cx="39"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5" name="Oval 696">
              <a:extLst>
                <a:ext uri="{FF2B5EF4-FFF2-40B4-BE49-F238E27FC236}">
                  <a16:creationId xmlns:a16="http://schemas.microsoft.com/office/drawing/2014/main" id="{819A5F09-439C-8685-5E18-6CC8788B454A}"/>
                </a:ext>
              </a:extLst>
            </p:cNvPr>
            <p:cNvSpPr>
              <a:spLocks noChangeArrowheads="1"/>
            </p:cNvSpPr>
            <p:nvPr/>
          </p:nvSpPr>
          <p:spPr bwMode="auto">
            <a:xfrm>
              <a:off x="5933" y="1067"/>
              <a:ext cx="39"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6" name="Oval 697">
              <a:extLst>
                <a:ext uri="{FF2B5EF4-FFF2-40B4-BE49-F238E27FC236}">
                  <a16:creationId xmlns:a16="http://schemas.microsoft.com/office/drawing/2014/main" id="{CEA4B8D3-C501-7699-C608-69EA30E19750}"/>
                </a:ext>
              </a:extLst>
            </p:cNvPr>
            <p:cNvSpPr>
              <a:spLocks noChangeArrowheads="1"/>
            </p:cNvSpPr>
            <p:nvPr/>
          </p:nvSpPr>
          <p:spPr bwMode="auto">
            <a:xfrm>
              <a:off x="5972" y="1078"/>
              <a:ext cx="38" cy="11"/>
            </a:xfrm>
            <a:prstGeom prst="ellipse">
              <a:avLst/>
            </a:prstGeom>
            <a:noFill/>
            <a:ln w="0">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7" name="Oval 698">
              <a:extLst>
                <a:ext uri="{FF2B5EF4-FFF2-40B4-BE49-F238E27FC236}">
                  <a16:creationId xmlns:a16="http://schemas.microsoft.com/office/drawing/2014/main" id="{AA1E2184-FF48-D39D-3155-14DCDA49618A}"/>
                </a:ext>
              </a:extLst>
            </p:cNvPr>
            <p:cNvSpPr>
              <a:spLocks noChangeArrowheads="1"/>
            </p:cNvSpPr>
            <p:nvPr/>
          </p:nvSpPr>
          <p:spPr bwMode="auto">
            <a:xfrm>
              <a:off x="5972" y="1067"/>
              <a:ext cx="38" cy="33"/>
            </a:xfrm>
            <a:prstGeom prst="ellipse">
              <a:avLst/>
            </a:pr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8" name="Freeform 699">
              <a:extLst>
                <a:ext uri="{FF2B5EF4-FFF2-40B4-BE49-F238E27FC236}">
                  <a16:creationId xmlns:a16="http://schemas.microsoft.com/office/drawing/2014/main" id="{5408D2B3-53BD-6B25-9600-49A412357BF0}"/>
                </a:ext>
              </a:extLst>
            </p:cNvPr>
            <p:cNvSpPr>
              <a:spLocks/>
            </p:cNvSpPr>
            <p:nvPr/>
          </p:nvSpPr>
          <p:spPr bwMode="auto">
            <a:xfrm>
              <a:off x="6171" y="1061"/>
              <a:ext cx="72" cy="44"/>
            </a:xfrm>
            <a:custGeom>
              <a:avLst/>
              <a:gdLst>
                <a:gd name="T0" fmla="*/ 72 w 72"/>
                <a:gd name="T1" fmla="*/ 22 h 44"/>
                <a:gd name="T2" fmla="*/ 66 w 72"/>
                <a:gd name="T3" fmla="*/ 28 h 44"/>
                <a:gd name="T4" fmla="*/ 39 w 72"/>
                <a:gd name="T5" fmla="*/ 28 h 44"/>
                <a:gd name="T6" fmla="*/ 22 w 72"/>
                <a:gd name="T7" fmla="*/ 44 h 44"/>
                <a:gd name="T8" fmla="*/ 11 w 72"/>
                <a:gd name="T9" fmla="*/ 44 h 44"/>
                <a:gd name="T10" fmla="*/ 0 w 72"/>
                <a:gd name="T11" fmla="*/ 33 h 44"/>
                <a:gd name="T12" fmla="*/ 0 w 72"/>
                <a:gd name="T13" fmla="*/ 11 h 44"/>
                <a:gd name="T14" fmla="*/ 11 w 72"/>
                <a:gd name="T15" fmla="*/ 0 h 44"/>
                <a:gd name="T16" fmla="*/ 22 w 72"/>
                <a:gd name="T17" fmla="*/ 0 h 44"/>
                <a:gd name="T18" fmla="*/ 39 w 72"/>
                <a:gd name="T19" fmla="*/ 17 h 44"/>
                <a:gd name="T20" fmla="*/ 44 w 72"/>
                <a:gd name="T21" fmla="*/ 11 h 44"/>
                <a:gd name="T22" fmla="*/ 50 w 72"/>
                <a:gd name="T23" fmla="*/ 17 h 44"/>
                <a:gd name="T24" fmla="*/ 61 w 72"/>
                <a:gd name="T25" fmla="*/ 11 h 44"/>
                <a:gd name="T26" fmla="*/ 72 w 72"/>
                <a:gd name="T2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44">
                  <a:moveTo>
                    <a:pt x="72" y="22"/>
                  </a:moveTo>
                  <a:lnTo>
                    <a:pt x="66" y="28"/>
                  </a:lnTo>
                  <a:lnTo>
                    <a:pt x="39" y="28"/>
                  </a:lnTo>
                  <a:lnTo>
                    <a:pt x="22" y="44"/>
                  </a:lnTo>
                  <a:lnTo>
                    <a:pt x="11" y="44"/>
                  </a:lnTo>
                  <a:lnTo>
                    <a:pt x="0" y="33"/>
                  </a:lnTo>
                  <a:lnTo>
                    <a:pt x="0" y="11"/>
                  </a:lnTo>
                  <a:lnTo>
                    <a:pt x="11" y="0"/>
                  </a:lnTo>
                  <a:lnTo>
                    <a:pt x="22" y="0"/>
                  </a:lnTo>
                  <a:lnTo>
                    <a:pt x="39" y="17"/>
                  </a:lnTo>
                  <a:lnTo>
                    <a:pt x="44" y="11"/>
                  </a:lnTo>
                  <a:lnTo>
                    <a:pt x="50" y="17"/>
                  </a:lnTo>
                  <a:lnTo>
                    <a:pt x="61" y="11"/>
                  </a:lnTo>
                  <a:lnTo>
                    <a:pt x="72" y="22"/>
                  </a:lnTo>
                  <a:close/>
                </a:path>
              </a:pathLst>
            </a:custGeom>
            <a:solidFill>
              <a:srgbClr val="FFF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09" name="Oval 700">
              <a:extLst>
                <a:ext uri="{FF2B5EF4-FFF2-40B4-BE49-F238E27FC236}">
                  <a16:creationId xmlns:a16="http://schemas.microsoft.com/office/drawing/2014/main" id="{F1271411-DC04-9D0D-C4FB-91BEDBE3AC51}"/>
                </a:ext>
              </a:extLst>
            </p:cNvPr>
            <p:cNvSpPr>
              <a:spLocks noChangeArrowheads="1"/>
            </p:cNvSpPr>
            <p:nvPr/>
          </p:nvSpPr>
          <p:spPr bwMode="auto">
            <a:xfrm>
              <a:off x="6176" y="1078"/>
              <a:ext cx="17" cy="1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104105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a:normAutofit/>
          </a:bodyPr>
          <a:lstStyle/>
          <a:p>
            <a:r>
              <a:rPr lang="en-US" sz="3000" b="1" kern="1200">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vi-VN" sz="3000" b="1" kern="1200">
                <a:effectLst/>
                <a:latin typeface="Times New Roman" panose="02020603050405020304" pitchFamily="18" charset="0"/>
                <a:ea typeface="Times New Roman" panose="02020603050405020304" pitchFamily="18" charset="0"/>
                <a:cs typeface="Times New Roman" panose="02020603050405020304" pitchFamily="18" charset="0"/>
              </a:rPr>
              <a:t> CỨU VÀ </a:t>
            </a:r>
            <a:r>
              <a:rPr lang="en-US" sz="3000" b="1" kern="1200">
                <a:effectLst/>
                <a:latin typeface="Times New Roman" panose="02020603050405020304" pitchFamily="18" charset="0"/>
                <a:ea typeface="Times New Roman" panose="02020603050405020304" pitchFamily="18" charset="0"/>
                <a:cs typeface="Times New Roman" panose="02020603050405020304" pitchFamily="18" charset="0"/>
              </a:rPr>
              <a:t>ĐÁNH</a:t>
            </a:r>
            <a:r>
              <a:rPr lang="vi-VN" sz="3000" b="1" kern="1200">
                <a:effectLst/>
                <a:latin typeface="Times New Roman" panose="02020603050405020304" pitchFamily="18" charset="0"/>
                <a:ea typeface="Times New Roman" panose="02020603050405020304" pitchFamily="18" charset="0"/>
                <a:cs typeface="Times New Roman" panose="02020603050405020304" pitchFamily="18" charset="0"/>
              </a:rPr>
              <a:t> GIÁ KẾT QUẢ</a:t>
            </a:r>
            <a:br>
              <a:rPr lang="en-US" sz="3000" b="1" kern="120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b="1"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15</a:t>
            </a:fld>
            <a:endParaRPr lang="en-US" dirty="0"/>
          </a:p>
        </p:txBody>
      </p:sp>
      <p:sp>
        <p:nvSpPr>
          <p:cNvPr id="2" name="Title 45">
            <a:extLst>
              <a:ext uri="{FF2B5EF4-FFF2-40B4-BE49-F238E27FC236}">
                <a16:creationId xmlns:a16="http://schemas.microsoft.com/office/drawing/2014/main" id="{254F23F7-2764-13C0-069D-6416D46E538F}"/>
              </a:ext>
            </a:extLst>
          </p:cNvPr>
          <p:cNvSpPr txBox="1">
            <a:spLocks/>
          </p:cNvSpPr>
          <p:nvPr/>
        </p:nvSpPr>
        <p:spPr>
          <a:xfrm>
            <a:off x="1112304" y="2593258"/>
            <a:ext cx="10213200" cy="1112836"/>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vi-VN" sz="3000">
                <a:latin typeface="Times New Roman" panose="02020603050405020304" pitchFamily="18" charset="0"/>
                <a:cs typeface="Times New Roman" panose="02020603050405020304" pitchFamily="18" charset="0"/>
              </a:rPr>
              <a:t>DEMO...</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032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158899"/>
            <a:ext cx="10213200" cy="703055"/>
          </a:xfrm>
        </p:spPr>
        <p:txBody>
          <a:bodyPr>
            <a:normAutofit/>
          </a:bodyPr>
          <a:lstStyle/>
          <a:p>
            <a:r>
              <a:rPr lang="vi-VN" sz="3000" b="1">
                <a:latin typeface="Times New Roman" panose="02020603050405020304" pitchFamily="18" charset="0"/>
                <a:cs typeface="Times New Roman" panose="02020603050405020304" pitchFamily="18" charset="0"/>
              </a:rPr>
              <a:t>KẾT LUẬN</a:t>
            </a:r>
            <a:endParaRPr lang="en-US" sz="3000" b="1"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16</a:t>
            </a:fld>
            <a:endParaRPr lang="en-US" dirty="0"/>
          </a:p>
        </p:txBody>
      </p:sp>
      <p:sp>
        <p:nvSpPr>
          <p:cNvPr id="2" name="Title 45">
            <a:extLst>
              <a:ext uri="{FF2B5EF4-FFF2-40B4-BE49-F238E27FC236}">
                <a16:creationId xmlns:a16="http://schemas.microsoft.com/office/drawing/2014/main" id="{254F23F7-2764-13C0-069D-6416D46E538F}"/>
              </a:ext>
            </a:extLst>
          </p:cNvPr>
          <p:cNvSpPr txBox="1">
            <a:spLocks/>
          </p:cNvSpPr>
          <p:nvPr/>
        </p:nvSpPr>
        <p:spPr>
          <a:xfrm>
            <a:off x="1112304" y="1291472"/>
            <a:ext cx="10213200" cy="4223208"/>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marL="342900" lvl="0" indent="-342900" algn="ctr">
              <a:lnSpc>
                <a:spcPct val="150000"/>
              </a:lnSpc>
              <a:spcBef>
                <a:spcPts val="600"/>
              </a:spcBef>
              <a:spcAft>
                <a:spcPts val="600"/>
              </a:spcAft>
              <a:buFont typeface="+mj-lt"/>
              <a:buAutoNum type="arabicPeriod"/>
            </a:pP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235BC8-85FE-7188-1946-01DEB3A02A61}"/>
              </a:ext>
            </a:extLst>
          </p:cNvPr>
          <p:cNvSpPr txBox="1"/>
          <p:nvPr/>
        </p:nvSpPr>
        <p:spPr>
          <a:xfrm>
            <a:off x="767104" y="827230"/>
            <a:ext cx="6657425" cy="5633658"/>
          </a:xfrm>
          <a:prstGeom prst="rect">
            <a:avLst/>
          </a:prstGeom>
          <a:noFill/>
        </p:spPr>
        <p:txBody>
          <a:bodyPr wrap="square">
            <a:spAutoFit/>
          </a:bodyPr>
          <a:lstStyle/>
          <a:p>
            <a:pPr lvl="1" algn="just">
              <a:lnSpc>
                <a:spcPct val="150000"/>
              </a:lnSpc>
              <a:spcBef>
                <a:spcPts val="600"/>
              </a:spcBef>
              <a:spcAft>
                <a:spcPts val="600"/>
              </a:spcAft>
            </a:pPr>
            <a:r>
              <a:rPr lang="en-US" sz="19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vi-VN" sz="19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quả đạt được:</a:t>
            </a:r>
            <a:endParaRPr lang="en-US" sz="1900" b="1"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a:p>
            <a:pPr marL="342900" lvl="0" indent="-342900" algn="just">
              <a:lnSpc>
                <a:spcPct val="150000"/>
              </a:lnSpc>
              <a:spcBef>
                <a:spcPts val="600"/>
              </a:spcBef>
              <a:spcAft>
                <a:spcPts val="600"/>
              </a:spcAft>
              <a:buFont typeface="Times New Roman" panose="02020603050405020304" pitchFamily="18" charset="0"/>
              <a:buChar char="-"/>
            </a:pPr>
            <a:r>
              <a:rPr lang="vi-VN" sz="1900">
                <a:effectLst/>
                <a:latin typeface="Times New Roman" panose="02020603050405020304" pitchFamily="18" charset="0"/>
                <a:ea typeface="Calibri" panose="020F0502020204030204" pitchFamily="34" charset="0"/>
              </a:rPr>
              <a:t>Xây dựng được một cơ sở dữ liệu về hoạt động thi đua khen thưởng của giảng viên tại Trường Đại học Trà Vinh.</a:t>
            </a:r>
            <a:endParaRPr lang="en-US" sz="1900">
              <a:effectLst/>
              <a:latin typeface="Times New Roman" panose="02020603050405020304" pitchFamily="18" charset="0"/>
              <a:ea typeface="Calibri" panose="020F0502020204030204" pitchFamily="34" charset="0"/>
            </a:endParaRPr>
          </a:p>
          <a:p>
            <a:pPr marL="342900" lvl="0" indent="-342900" algn="just">
              <a:lnSpc>
                <a:spcPct val="150000"/>
              </a:lnSpc>
              <a:spcBef>
                <a:spcPts val="600"/>
              </a:spcBef>
              <a:spcAft>
                <a:spcPts val="600"/>
              </a:spcAft>
              <a:buFont typeface="Times New Roman" panose="02020603050405020304" pitchFamily="18" charset="0"/>
              <a:buChar char="-"/>
            </a:pPr>
            <a:r>
              <a:rPr lang="vi-VN" sz="1900">
                <a:effectLst/>
                <a:latin typeface="Times New Roman" panose="02020603050405020304" pitchFamily="18" charset="0"/>
                <a:ea typeface="Calibri" panose="020F0502020204030204" pitchFamily="34" charset="0"/>
              </a:rPr>
              <a:t>Tìm hiểu và phân tích được hoạt động thi đua khen thưởng của giảng viên tại Trường Đại học Trà Vinh.</a:t>
            </a:r>
            <a:endParaRPr lang="en-US" sz="1900">
              <a:effectLst/>
              <a:latin typeface="Times New Roman" panose="02020603050405020304" pitchFamily="18" charset="0"/>
              <a:ea typeface="Calibri" panose="020F0502020204030204" pitchFamily="34" charset="0"/>
            </a:endParaRPr>
          </a:p>
          <a:p>
            <a:pPr marL="342900" lvl="0" indent="-342900" algn="just">
              <a:lnSpc>
                <a:spcPct val="150000"/>
              </a:lnSpc>
              <a:spcBef>
                <a:spcPts val="600"/>
              </a:spcBef>
              <a:spcAft>
                <a:spcPts val="600"/>
              </a:spcAft>
              <a:buFont typeface="Times New Roman" panose="02020603050405020304" pitchFamily="18" charset="0"/>
              <a:buChar char="-"/>
            </a:pPr>
            <a:r>
              <a:rPr lang="vi-VN" sz="1900">
                <a:effectLst/>
                <a:latin typeface="Times New Roman" panose="02020603050405020304" pitchFamily="18" charset="0"/>
                <a:ea typeface="Calibri" panose="020F0502020204030204" pitchFamily="34" charset="0"/>
              </a:rPr>
              <a:t>Viết được các câu truy vấn thêm, sửa, xóa, xem các dữ liệu có trong cơ sở dữ liệu.</a:t>
            </a:r>
          </a:p>
          <a:p>
            <a:pPr lvl="1" algn="just">
              <a:lnSpc>
                <a:spcPct val="150000"/>
              </a:lnSpc>
              <a:spcBef>
                <a:spcPts val="600"/>
              </a:spcBef>
              <a:spcAft>
                <a:spcPts val="600"/>
              </a:spcAft>
            </a:pPr>
            <a:r>
              <a:rPr lang="vi-VN" sz="19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 làm được: </a:t>
            </a:r>
            <a:endParaRPr lang="en-US" sz="1900" b="1"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a:p>
            <a:pPr marL="342900" indent="-342900" algn="just">
              <a:lnSpc>
                <a:spcPct val="150000"/>
              </a:lnSpc>
              <a:spcBef>
                <a:spcPts val="600"/>
              </a:spcBef>
              <a:spcAft>
                <a:spcPts val="600"/>
              </a:spcAft>
              <a:buFont typeface="Times New Roman" panose="02020603050405020304" pitchFamily="18" charset="0"/>
              <a:buChar char="-"/>
            </a:pPr>
            <a:r>
              <a:rPr lang="vi-VN" sz="1900">
                <a:latin typeface="Times New Roman" panose="02020603050405020304" pitchFamily="18" charset="0"/>
                <a:ea typeface="Calibri" panose="020F0502020204030204" pitchFamily="34" charset="0"/>
              </a:rPr>
              <a:t>Bảo mật dữ liệu trong cơ sở dữ liệu: Việc đảm bảo an toàn và bảo mật dữ liệu là yếu tố quan trọng nên cần nhiều thời gian để thực hiện.</a:t>
            </a:r>
            <a:endParaRPr lang="en-US" sz="1900">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6F4CB25C-E797-DDD6-7162-789F57F5DA1E}"/>
              </a:ext>
            </a:extLst>
          </p:cNvPr>
          <p:cNvPicPr>
            <a:picLocks noChangeAspect="1"/>
          </p:cNvPicPr>
          <p:nvPr/>
        </p:nvPicPr>
        <p:blipFill>
          <a:blip r:embed="rId3"/>
          <a:stretch>
            <a:fillRect/>
          </a:stretch>
        </p:blipFill>
        <p:spPr>
          <a:xfrm>
            <a:off x="7182537" y="2306089"/>
            <a:ext cx="4673016" cy="3504762"/>
          </a:xfrm>
          <a:prstGeom prst="rect">
            <a:avLst/>
          </a:prstGeom>
        </p:spPr>
      </p:pic>
    </p:spTree>
    <p:extLst>
      <p:ext uri="{BB962C8B-B14F-4D97-AF65-F5344CB8AC3E}">
        <p14:creationId xmlns:p14="http://schemas.microsoft.com/office/powerpoint/2010/main" val="36615122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2688079" y="340807"/>
            <a:ext cx="10213200" cy="673238"/>
          </a:xfrm>
        </p:spPr>
        <p:txBody>
          <a:bodyPr>
            <a:normAutofit/>
          </a:bodyPr>
          <a:lstStyle/>
          <a:p>
            <a:r>
              <a:rPr lang="vi-VN" sz="3000" b="1">
                <a:latin typeface="Times New Roman" panose="02020603050405020304" pitchFamily="18" charset="0"/>
                <a:cs typeface="Times New Roman" panose="02020603050405020304" pitchFamily="18" charset="0"/>
              </a:rPr>
              <a:t>HƯỚNG PHÁT TRIỂN</a:t>
            </a:r>
            <a:endParaRPr lang="en-US" sz="3000" b="1" dirty="0">
              <a:latin typeface="Times New Roman" panose="02020603050405020304" pitchFamily="18" charset="0"/>
              <a:cs typeface="Times New Roman" panose="02020603050405020304" pitchFamily="18" charset="0"/>
            </a:endParaRP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17</a:t>
            </a:fld>
            <a:endParaRPr lang="en-US" dirty="0"/>
          </a:p>
        </p:txBody>
      </p:sp>
      <p:sp>
        <p:nvSpPr>
          <p:cNvPr id="2" name="Title 45">
            <a:extLst>
              <a:ext uri="{FF2B5EF4-FFF2-40B4-BE49-F238E27FC236}">
                <a16:creationId xmlns:a16="http://schemas.microsoft.com/office/drawing/2014/main" id="{254F23F7-2764-13C0-069D-6416D46E538F}"/>
              </a:ext>
            </a:extLst>
          </p:cNvPr>
          <p:cNvSpPr txBox="1">
            <a:spLocks/>
          </p:cNvSpPr>
          <p:nvPr/>
        </p:nvSpPr>
        <p:spPr>
          <a:xfrm>
            <a:off x="1112304" y="1291472"/>
            <a:ext cx="10213200" cy="4223208"/>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marL="342900" lvl="0" indent="-342900" algn="ctr">
              <a:lnSpc>
                <a:spcPct val="150000"/>
              </a:lnSpc>
              <a:spcBef>
                <a:spcPts val="600"/>
              </a:spcBef>
              <a:spcAft>
                <a:spcPts val="600"/>
              </a:spcAft>
              <a:buFont typeface="+mj-lt"/>
              <a:buAutoNum type="arabicPeriod"/>
            </a:pP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235BC8-85FE-7188-1946-01DEB3A02A61}"/>
              </a:ext>
            </a:extLst>
          </p:cNvPr>
          <p:cNvSpPr txBox="1"/>
          <p:nvPr/>
        </p:nvSpPr>
        <p:spPr>
          <a:xfrm>
            <a:off x="5794515" y="994040"/>
            <a:ext cx="5802017" cy="5325882"/>
          </a:xfrm>
          <a:prstGeom prst="rect">
            <a:avLst/>
          </a:prstGeom>
          <a:noFill/>
        </p:spPr>
        <p:txBody>
          <a:bodyPr wrap="square">
            <a:spAutoFit/>
          </a:bodyPr>
          <a:lstStyle/>
          <a:p>
            <a:pPr marL="800100" lvl="1" indent="-342900" algn="just">
              <a:lnSpc>
                <a:spcPct val="150000"/>
              </a:lnSpc>
              <a:spcBef>
                <a:spcPts val="600"/>
              </a:spcBef>
              <a:spcAft>
                <a:spcPts val="600"/>
              </a:spcAft>
              <a:buFont typeface="Times New Roman" panose="02020603050405020304" pitchFamily="18" charset="0"/>
              <a:buChar char="⁻"/>
            </a:pPr>
            <a:r>
              <a:rPr lang="vi-VN" sz="19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Mở rộng phạm vi nghiên </a:t>
            </a:r>
            <a:r>
              <a:rPr lang="vi-VN" sz="19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cứu</a:t>
            </a:r>
            <a:r>
              <a:rPr lang="en-US" sz="19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900" b="1" kern="120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a:p>
            <a:pPr marL="228600" indent="228600" algn="just">
              <a:lnSpc>
                <a:spcPct val="150000"/>
              </a:lnSpc>
              <a:spcBef>
                <a:spcPts val="600"/>
              </a:spcBef>
              <a:spcAft>
                <a:spcPts val="600"/>
              </a:spcAft>
            </a:pPr>
            <a:r>
              <a:rPr lang="vi-VN" sz="19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 nay, đề tài chỉ tập trung nghiên cứu xây dựng cơ sở dữ liệu về hoạt động thi đua khen thưởng của giảng viên tại Trường Đại học Trà Vinh. Để đề tài có tính ứng dụng cao hơn, có thể mở rộng phạm vi nghiên cứu sang các trường đại học khác trên cả nước.</a:t>
            </a:r>
            <a:endParaRPr lang="en-US" sz="1900" kern="12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p>
            <a:pPr marL="800100" lvl="1" indent="-342900" algn="just">
              <a:lnSpc>
                <a:spcPct val="150000"/>
              </a:lnSpc>
              <a:spcBef>
                <a:spcPts val="600"/>
              </a:spcBef>
              <a:spcAft>
                <a:spcPts val="600"/>
              </a:spcAft>
              <a:buFont typeface="Times New Roman" panose="02020603050405020304" pitchFamily="18" charset="0"/>
              <a:buChar char="⁻"/>
            </a:pPr>
            <a:r>
              <a:rPr lang="vi-VN" sz="1900" b="1">
                <a:solidFill>
                  <a:srgbClr val="000000"/>
                </a:solidFill>
                <a:latin typeface="Times New Roman" panose="02020603050405020304" pitchFamily="18" charset="0"/>
                <a:cs typeface="Times New Roman" panose="02020603050405020304" pitchFamily="18" charset="0"/>
              </a:rPr>
              <a:t>Nâng cao tính tự động hóa</a:t>
            </a:r>
            <a:r>
              <a:rPr lang="en-US" sz="1900" b="1">
                <a:solidFill>
                  <a:srgbClr val="000000"/>
                </a:solidFill>
                <a:latin typeface="Times New Roman" panose="02020603050405020304" pitchFamily="18" charset="0"/>
                <a:cs typeface="Times New Roman" panose="02020603050405020304" pitchFamily="18" charset="0"/>
              </a:rPr>
              <a:t>:</a:t>
            </a:r>
          </a:p>
          <a:p>
            <a:pPr marL="228600" indent="228600" algn="just">
              <a:lnSpc>
                <a:spcPct val="150000"/>
              </a:lnSpc>
              <a:spcBef>
                <a:spcPts val="600"/>
              </a:spcBef>
              <a:spcAft>
                <a:spcPts val="600"/>
              </a:spcAft>
            </a:pPr>
            <a:r>
              <a:rPr lang="vi-VN" sz="19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Tiếp tục nâng cao khả năng tự động và hiện đại của hệ thống CSDL bằng cách sử dụng các ứng dụng, web,... Để nâng cao khả năng quản lí của hệ thống. </a:t>
            </a:r>
            <a:br>
              <a:rPr lang="vi-VN" sz="1900">
                <a:effectLst/>
                <a:latin typeface="Times New Roman" panose="02020603050405020304" pitchFamily="18" charset="0"/>
                <a:ea typeface="Calibri" panose="020F0502020204030204" pitchFamily="34" charset="0"/>
              </a:rPr>
            </a:br>
            <a:endParaRPr lang="en-US" sz="1900">
              <a:latin typeface="Times New Roman" panose="02020603050405020304" pitchFamily="18" charset="0"/>
              <a:ea typeface="Calibri" panose="020F0502020204030204" pitchFamily="34" charset="0"/>
            </a:endParaRPr>
          </a:p>
        </p:txBody>
      </p:sp>
      <p:pic>
        <p:nvPicPr>
          <p:cNvPr id="8" name="Picture 7">
            <a:extLst>
              <a:ext uri="{FF2B5EF4-FFF2-40B4-BE49-F238E27FC236}">
                <a16:creationId xmlns:a16="http://schemas.microsoft.com/office/drawing/2014/main" id="{886DE82E-F00D-68DE-8244-6BB448B8FE94}"/>
              </a:ext>
            </a:extLst>
          </p:cNvPr>
          <p:cNvPicPr>
            <a:picLocks noChangeAspect="1"/>
          </p:cNvPicPr>
          <p:nvPr/>
        </p:nvPicPr>
        <p:blipFill>
          <a:blip r:embed="rId3"/>
          <a:stretch>
            <a:fillRect/>
          </a:stretch>
        </p:blipFill>
        <p:spPr>
          <a:xfrm>
            <a:off x="1112304" y="1370199"/>
            <a:ext cx="4007314" cy="4573564"/>
          </a:xfrm>
          <a:prstGeom prst="rect">
            <a:avLst/>
          </a:prstGeom>
        </p:spPr>
      </p:pic>
    </p:spTree>
    <p:extLst>
      <p:ext uri="{BB962C8B-B14F-4D97-AF65-F5344CB8AC3E}">
        <p14:creationId xmlns:p14="http://schemas.microsoft.com/office/powerpoint/2010/main" val="25475551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867267" y="1174995"/>
            <a:ext cx="10642718" cy="1453003"/>
          </a:xfrm>
        </p:spPr>
        <p:txBody>
          <a:bodyPr wrap="square" anchor="b">
            <a:normAutofit/>
          </a:bodyPr>
          <a:lstStyle/>
          <a:p>
            <a:r>
              <a:rPr lang="vi-VN" sz="4900" b="1">
                <a:latin typeface="Times New Roman" panose="02020603050405020304" pitchFamily="18" charset="0"/>
                <a:cs typeface="Times New Roman" panose="02020603050405020304" pitchFamily="18" charset="0"/>
              </a:rPr>
              <a:t>Cảm ơn quý thầy cô đã lắng nghe</a:t>
            </a:r>
            <a:endParaRPr lang="en-US" sz="4900" b="1" dirty="0">
              <a:latin typeface="Times New Roman" panose="02020603050405020304" pitchFamily="18" charset="0"/>
              <a:cs typeface="Times New Roman" panose="02020603050405020304" pitchFamily="18" charset="0"/>
            </a:endParaRP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18</a:t>
            </a:fld>
            <a:endParaRPr lang="en-US" dirty="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2324888" y="2699058"/>
            <a:ext cx="7542223" cy="2983947"/>
          </a:xfrm>
        </p:spPr>
        <p:txBody>
          <a:bodyPr>
            <a:normAutofit/>
          </a:bodyPr>
          <a:lstStyle/>
          <a:p>
            <a:r>
              <a:rPr lang="vi-VN" sz="3000" b="1">
                <a:latin typeface="Times New Roman" panose="02020603050405020304" pitchFamily="18" charset="0"/>
                <a:cs typeface="Times New Roman" panose="02020603050405020304" pitchFamily="18" charset="0"/>
              </a:rPr>
              <a:t>Bài báo cáo: </a:t>
            </a:r>
            <a:r>
              <a:rPr lang="en-US" sz="3000" b="1" kern="0">
                <a:effectLst/>
                <a:latin typeface="Times New Roman" panose="02020603050405020304" pitchFamily="18" charset="0"/>
                <a:ea typeface="Times New Roman" panose="02020603050405020304" pitchFamily="18" charset="0"/>
                <a:cs typeface="Times New Roman" panose="02020603050405020304" pitchFamily="18" charset="0"/>
              </a:rPr>
              <a:t>Xây dựng cơ sở dữ liệu về hoạt động thi đua khen thưởng của giảng viên tại Trường Đại học Trà Vinh</a:t>
            </a:r>
            <a:endParaRPr lang="vi-VN" sz="3000" b="1" kern="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3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68368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207390"/>
            <a:ext cx="4078800" cy="688677"/>
          </a:xfrm>
        </p:spPr>
        <p:txBody>
          <a:bodyPr wrap="square" anchor="b">
            <a:normAutofit/>
          </a:bodyPr>
          <a:lstStyle/>
          <a:p>
            <a:r>
              <a:rPr lang="en-US" b="1" i="0">
                <a:effectLst/>
                <a:latin typeface="Times New Roman" panose="02020603050405020304" pitchFamily="18" charset="0"/>
                <a:cs typeface="Times New Roman" panose="02020603050405020304" pitchFamily="18" charset="0"/>
              </a:rPr>
              <a:t>TỔNG 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862983" y="1222242"/>
            <a:ext cx="5883257" cy="3993710"/>
          </a:xfrm>
        </p:spPr>
        <p:txBody>
          <a:bodyPr>
            <a:noAutofit/>
          </a:bodyPr>
          <a:lstStyle/>
          <a:p>
            <a:pPr algn="l"/>
            <a:r>
              <a:rPr lang="vi-VN" sz="2000" b="1" i="0">
                <a:solidFill>
                  <a:schemeClr val="tx1"/>
                </a:solidFill>
                <a:effectLst/>
                <a:latin typeface="Times New Roman" panose="02020603050405020304" pitchFamily="18" charset="0"/>
                <a:cs typeface="Times New Roman" panose="02020603050405020304" pitchFamily="18" charset="0"/>
              </a:rPr>
              <a:t>LÝ DO CHỌN ĐỀ TÀI</a:t>
            </a:r>
            <a:r>
              <a:rPr lang="en-US" sz="2000" b="1" i="0">
                <a:solidFill>
                  <a:schemeClr val="tx1"/>
                </a:solidFill>
                <a:effectLst/>
                <a:latin typeface="Times New Roman" panose="02020603050405020304" pitchFamily="18" charset="0"/>
                <a:cs typeface="Times New Roman" panose="02020603050405020304" pitchFamily="18" charset="0"/>
              </a:rPr>
              <a:t>: </a:t>
            </a:r>
            <a:endParaRPr lang="vi-VN" sz="2000" b="1" i="0">
              <a:solidFill>
                <a:schemeClr val="tx1"/>
              </a:solidFill>
              <a:effectLst/>
              <a:latin typeface="Times New Roman" panose="02020603050405020304" pitchFamily="18" charset="0"/>
              <a:cs typeface="Times New Roman" panose="02020603050405020304" pitchFamily="18" charset="0"/>
            </a:endParaRPr>
          </a:p>
          <a:p>
            <a:pPr algn="l"/>
            <a:r>
              <a:rPr lang="vi-VN" sz="2000" i="0">
                <a:solidFill>
                  <a:schemeClr val="tx1"/>
                </a:solidFill>
                <a:effectLst/>
                <a:latin typeface="Times New Roman" panose="02020603050405020304" pitchFamily="18" charset="0"/>
                <a:cs typeface="Times New Roman" panose="02020603050405020304" pitchFamily="18" charset="0"/>
              </a:rPr>
              <a:t>- Xây dựng cơ sở dữ liệu: Tạo cơ sở dữ liệu về hoạt động thi đua khen thưởng của giảng viên ở Trường Đại học Trà Vinh để hỗ trợ xây dựng ứng dụng quản lý nội dung này.</a:t>
            </a:r>
          </a:p>
          <a:p>
            <a:pPr algn="l"/>
            <a:r>
              <a:rPr lang="vi-VN" sz="2000" i="0">
                <a:solidFill>
                  <a:schemeClr val="tx1"/>
                </a:solidFill>
                <a:effectLst/>
                <a:latin typeface="Times New Roman" panose="02020603050405020304" pitchFamily="18" charset="0"/>
                <a:cs typeface="Times New Roman" panose="02020603050405020304" pitchFamily="18" charset="0"/>
              </a:rPr>
              <a:t>- Thách thức trong xây dựng CSDL: Cần tìm hiểu kỹ và chính xác về văn bản pháp quy để đảm bảo cơ sở dữ liệu đáp ứng yêu cầu quản lý thực tế và áp dụng đúng các hướng dẫn từ Trung ương và các cơ quan khác.</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2</a:t>
            </a:fld>
            <a:endParaRPr lang="en-US" dirty="0"/>
          </a:p>
        </p:txBody>
      </p:sp>
      <p:grpSp>
        <p:nvGrpSpPr>
          <p:cNvPr id="14" name="Graphic 6">
            <a:extLst>
              <a:ext uri="{FF2B5EF4-FFF2-40B4-BE49-F238E27FC236}">
                <a16:creationId xmlns:a16="http://schemas.microsoft.com/office/drawing/2014/main" id="{2F8E1B7F-8916-7E89-A4FB-E342540DAF6C}"/>
              </a:ext>
            </a:extLst>
          </p:cNvPr>
          <p:cNvGrpSpPr/>
          <p:nvPr/>
        </p:nvGrpSpPr>
        <p:grpSpPr>
          <a:xfrm>
            <a:off x="7181110" y="1696720"/>
            <a:ext cx="4561840" cy="3755293"/>
            <a:chOff x="2384108" y="1040074"/>
            <a:chExt cx="4541872" cy="4787568"/>
          </a:xfrm>
        </p:grpSpPr>
        <p:grpSp>
          <p:nvGrpSpPr>
            <p:cNvPr id="15" name="Graphic 6">
              <a:extLst>
                <a:ext uri="{FF2B5EF4-FFF2-40B4-BE49-F238E27FC236}">
                  <a16:creationId xmlns:a16="http://schemas.microsoft.com/office/drawing/2014/main" id="{09A28BBE-08A4-3A0C-C060-355FF4D1B28A}"/>
                </a:ext>
              </a:extLst>
            </p:cNvPr>
            <p:cNvGrpSpPr/>
            <p:nvPr/>
          </p:nvGrpSpPr>
          <p:grpSpPr>
            <a:xfrm>
              <a:off x="2614098" y="1245438"/>
              <a:ext cx="4243923" cy="2505068"/>
              <a:chOff x="2614098" y="1245438"/>
              <a:chExt cx="4243923" cy="2505068"/>
            </a:xfrm>
            <a:solidFill>
              <a:srgbClr val="55A3F3"/>
            </a:solidFill>
          </p:grpSpPr>
          <p:sp>
            <p:nvSpPr>
              <p:cNvPr id="16" name="Freeform: Shape 15">
                <a:extLst>
                  <a:ext uri="{FF2B5EF4-FFF2-40B4-BE49-F238E27FC236}">
                    <a16:creationId xmlns:a16="http://schemas.microsoft.com/office/drawing/2014/main" id="{636BE81F-E695-9805-CE26-D6CD9352F83E}"/>
                  </a:ext>
                </a:extLst>
              </p:cNvPr>
              <p:cNvSpPr/>
              <p:nvPr/>
            </p:nvSpPr>
            <p:spPr>
              <a:xfrm>
                <a:off x="6527657" y="2629487"/>
                <a:ext cx="330365" cy="577009"/>
              </a:xfrm>
              <a:custGeom>
                <a:avLst/>
                <a:gdLst>
                  <a:gd name="connsiteX0" fmla="*/ 155515 w 330365"/>
                  <a:gd name="connsiteY0" fmla="*/ 428733 h 577009"/>
                  <a:gd name="connsiteX1" fmla="*/ 147561 w 330365"/>
                  <a:gd name="connsiteY1" fmla="*/ 389299 h 577009"/>
                  <a:gd name="connsiteX2" fmla="*/ 144342 w 330365"/>
                  <a:gd name="connsiteY2" fmla="*/ 325291 h 577009"/>
                  <a:gd name="connsiteX3" fmla="*/ 159534 w 330365"/>
                  <a:gd name="connsiteY3" fmla="*/ 277705 h 577009"/>
                  <a:gd name="connsiteX4" fmla="*/ 182471 w 330365"/>
                  <a:gd name="connsiteY4" fmla="*/ 239786 h 577009"/>
                  <a:gd name="connsiteX5" fmla="*/ 210760 w 330365"/>
                  <a:gd name="connsiteY5" fmla="*/ 195761 h 577009"/>
                  <a:gd name="connsiteX6" fmla="*/ 216713 w 330365"/>
                  <a:gd name="connsiteY6" fmla="*/ 144621 h 577009"/>
                  <a:gd name="connsiteX7" fmla="*/ 202978 w 330365"/>
                  <a:gd name="connsiteY7" fmla="*/ 118742 h 577009"/>
                  <a:gd name="connsiteX8" fmla="*/ 179737 w 330365"/>
                  <a:gd name="connsiteY8" fmla="*/ 105235 h 577009"/>
                  <a:gd name="connsiteX9" fmla="*/ 155762 w 330365"/>
                  <a:gd name="connsiteY9" fmla="*/ 103483 h 577009"/>
                  <a:gd name="connsiteX10" fmla="*/ 121701 w 330365"/>
                  <a:gd name="connsiteY10" fmla="*/ 120799 h 577009"/>
                  <a:gd name="connsiteX11" fmla="*/ 103061 w 330365"/>
                  <a:gd name="connsiteY11" fmla="*/ 151270 h 577009"/>
                  <a:gd name="connsiteX12" fmla="*/ 93659 w 330365"/>
                  <a:gd name="connsiteY12" fmla="*/ 187236 h 577009"/>
                  <a:gd name="connsiteX13" fmla="*/ 0 w 330365"/>
                  <a:gd name="connsiteY13" fmla="*/ 164300 h 577009"/>
                  <a:gd name="connsiteX14" fmla="*/ 8725 w 330365"/>
                  <a:gd name="connsiteY14" fmla="*/ 126924 h 577009"/>
                  <a:gd name="connsiteX15" fmla="*/ 31947 w 330365"/>
                  <a:gd name="connsiteY15" fmla="*/ 78880 h 577009"/>
                  <a:gd name="connsiteX16" fmla="*/ 76238 w 330365"/>
                  <a:gd name="connsiteY16" fmla="*/ 33560 h 577009"/>
                  <a:gd name="connsiteX17" fmla="*/ 147418 w 330365"/>
                  <a:gd name="connsiteY17" fmla="*/ 4499 h 577009"/>
                  <a:gd name="connsiteX18" fmla="*/ 226609 w 330365"/>
                  <a:gd name="connsiteY18" fmla="*/ 3632 h 577009"/>
                  <a:gd name="connsiteX19" fmla="*/ 289551 w 330365"/>
                  <a:gd name="connsiteY19" fmla="*/ 37408 h 577009"/>
                  <a:gd name="connsiteX20" fmla="*/ 325612 w 330365"/>
                  <a:gd name="connsiteY20" fmla="*/ 112598 h 577009"/>
                  <a:gd name="connsiteX21" fmla="*/ 327793 w 330365"/>
                  <a:gd name="connsiteY21" fmla="*/ 181073 h 577009"/>
                  <a:gd name="connsiteX22" fmla="*/ 308886 w 330365"/>
                  <a:gd name="connsiteY22" fmla="*/ 229403 h 577009"/>
                  <a:gd name="connsiteX23" fmla="*/ 283121 w 330365"/>
                  <a:gd name="connsiteY23" fmla="*/ 270599 h 577009"/>
                  <a:gd name="connsiteX24" fmla="*/ 264566 w 330365"/>
                  <a:gd name="connsiteY24" fmla="*/ 303374 h 577009"/>
                  <a:gd name="connsiteX25" fmla="*/ 253460 w 330365"/>
                  <a:gd name="connsiteY25" fmla="*/ 342389 h 577009"/>
                  <a:gd name="connsiteX26" fmla="*/ 256508 w 330365"/>
                  <a:gd name="connsiteY26" fmla="*/ 392100 h 577009"/>
                  <a:gd name="connsiteX27" fmla="*/ 259661 w 330365"/>
                  <a:gd name="connsiteY27" fmla="*/ 407721 h 577009"/>
                  <a:gd name="connsiteX28" fmla="*/ 155515 w 330365"/>
                  <a:gd name="connsiteY28" fmla="*/ 428733 h 577009"/>
                  <a:gd name="connsiteX29" fmla="*/ 239239 w 330365"/>
                  <a:gd name="connsiteY29" fmla="*/ 575237 h 577009"/>
                  <a:gd name="connsiteX30" fmla="*/ 192414 w 330365"/>
                  <a:gd name="connsiteY30" fmla="*/ 569579 h 577009"/>
                  <a:gd name="connsiteX31" fmla="*/ 167574 w 330365"/>
                  <a:gd name="connsiteY31" fmla="*/ 534708 h 577009"/>
                  <a:gd name="connsiteX32" fmla="*/ 177260 w 330365"/>
                  <a:gd name="connsiteY32" fmla="*/ 492493 h 577009"/>
                  <a:gd name="connsiteX33" fmla="*/ 217637 w 330365"/>
                  <a:gd name="connsiteY33" fmla="*/ 468090 h 577009"/>
                  <a:gd name="connsiteX34" fmla="*/ 263576 w 330365"/>
                  <a:gd name="connsiteY34" fmla="*/ 475091 h 577009"/>
                  <a:gd name="connsiteX35" fmla="*/ 288112 w 330365"/>
                  <a:gd name="connsiteY35" fmla="*/ 510410 h 577009"/>
                  <a:gd name="connsiteX36" fmla="*/ 279463 w 330365"/>
                  <a:gd name="connsiteY36" fmla="*/ 552034 h 577009"/>
                  <a:gd name="connsiteX37" fmla="*/ 239239 w 330365"/>
                  <a:gd name="connsiteY37" fmla="*/ 575237 h 57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0365" h="577009">
                    <a:moveTo>
                      <a:pt x="155515" y="428733"/>
                    </a:moveTo>
                    <a:lnTo>
                      <a:pt x="147561" y="389299"/>
                    </a:lnTo>
                    <a:cubicBezTo>
                      <a:pt x="142561" y="364496"/>
                      <a:pt x="141484" y="343170"/>
                      <a:pt x="144342" y="325291"/>
                    </a:cubicBezTo>
                    <a:cubicBezTo>
                      <a:pt x="147190" y="307432"/>
                      <a:pt x="152257" y="291563"/>
                      <a:pt x="159534" y="277705"/>
                    </a:cubicBezTo>
                    <a:cubicBezTo>
                      <a:pt x="166802" y="263855"/>
                      <a:pt x="174450" y="251216"/>
                      <a:pt x="182471" y="239786"/>
                    </a:cubicBezTo>
                    <a:cubicBezTo>
                      <a:pt x="193367" y="224698"/>
                      <a:pt x="202797" y="210010"/>
                      <a:pt x="210760" y="195761"/>
                    </a:cubicBezTo>
                    <a:cubicBezTo>
                      <a:pt x="218732" y="181512"/>
                      <a:pt x="220713" y="164462"/>
                      <a:pt x="216713" y="144621"/>
                    </a:cubicBezTo>
                    <a:cubicBezTo>
                      <a:pt x="214512" y="133715"/>
                      <a:pt x="209931" y="125085"/>
                      <a:pt x="202978" y="118742"/>
                    </a:cubicBezTo>
                    <a:cubicBezTo>
                      <a:pt x="196015" y="112398"/>
                      <a:pt x="188271" y="107902"/>
                      <a:pt x="179737" y="105235"/>
                    </a:cubicBezTo>
                    <a:cubicBezTo>
                      <a:pt x="171193" y="102578"/>
                      <a:pt x="163211" y="101987"/>
                      <a:pt x="155762" y="103483"/>
                    </a:cubicBezTo>
                    <a:cubicBezTo>
                      <a:pt x="141370" y="106388"/>
                      <a:pt x="130026" y="112150"/>
                      <a:pt x="121701" y="120799"/>
                    </a:cubicBezTo>
                    <a:cubicBezTo>
                      <a:pt x="113376" y="129448"/>
                      <a:pt x="107156" y="139602"/>
                      <a:pt x="103061" y="151270"/>
                    </a:cubicBezTo>
                    <a:cubicBezTo>
                      <a:pt x="98955" y="162938"/>
                      <a:pt x="95831" y="174930"/>
                      <a:pt x="93659" y="187236"/>
                    </a:cubicBezTo>
                    <a:lnTo>
                      <a:pt x="0" y="164300"/>
                    </a:lnTo>
                    <a:cubicBezTo>
                      <a:pt x="1172" y="154775"/>
                      <a:pt x="4086" y="142316"/>
                      <a:pt x="8725" y="126924"/>
                    </a:cubicBezTo>
                    <a:cubicBezTo>
                      <a:pt x="13364" y="111541"/>
                      <a:pt x="21098" y="95529"/>
                      <a:pt x="31947" y="78880"/>
                    </a:cubicBezTo>
                    <a:cubicBezTo>
                      <a:pt x="42786" y="62249"/>
                      <a:pt x="57550" y="47142"/>
                      <a:pt x="76238" y="33560"/>
                    </a:cubicBezTo>
                    <a:cubicBezTo>
                      <a:pt x="94917" y="19996"/>
                      <a:pt x="118653" y="10300"/>
                      <a:pt x="147418" y="4499"/>
                    </a:cubicBezTo>
                    <a:cubicBezTo>
                      <a:pt x="175689" y="-1197"/>
                      <a:pt x="202082" y="-1483"/>
                      <a:pt x="226609" y="3632"/>
                    </a:cubicBezTo>
                    <a:cubicBezTo>
                      <a:pt x="251127" y="8757"/>
                      <a:pt x="272110" y="20015"/>
                      <a:pt x="289551" y="37408"/>
                    </a:cubicBezTo>
                    <a:cubicBezTo>
                      <a:pt x="306991" y="54800"/>
                      <a:pt x="319011" y="79861"/>
                      <a:pt x="325612" y="112598"/>
                    </a:cubicBezTo>
                    <a:cubicBezTo>
                      <a:pt x="331108" y="139887"/>
                      <a:pt x="331841" y="162709"/>
                      <a:pt x="327793" y="181073"/>
                    </a:cubicBezTo>
                    <a:cubicBezTo>
                      <a:pt x="323755" y="199438"/>
                      <a:pt x="317440" y="215554"/>
                      <a:pt x="308886" y="229403"/>
                    </a:cubicBezTo>
                    <a:cubicBezTo>
                      <a:pt x="300323" y="243262"/>
                      <a:pt x="291722" y="256997"/>
                      <a:pt x="283121" y="270599"/>
                    </a:cubicBezTo>
                    <a:cubicBezTo>
                      <a:pt x="276387" y="280743"/>
                      <a:pt x="270205" y="291668"/>
                      <a:pt x="264566" y="303374"/>
                    </a:cubicBezTo>
                    <a:cubicBezTo>
                      <a:pt x="258918" y="315100"/>
                      <a:pt x="255223" y="328101"/>
                      <a:pt x="253460" y="342389"/>
                    </a:cubicBezTo>
                    <a:cubicBezTo>
                      <a:pt x="251698" y="356676"/>
                      <a:pt x="252717" y="373259"/>
                      <a:pt x="256508" y="392100"/>
                    </a:cubicBezTo>
                    <a:lnTo>
                      <a:pt x="259661" y="407721"/>
                    </a:lnTo>
                    <a:lnTo>
                      <a:pt x="155515" y="428733"/>
                    </a:lnTo>
                    <a:close/>
                    <a:moveTo>
                      <a:pt x="239239" y="575237"/>
                    </a:moveTo>
                    <a:cubicBezTo>
                      <a:pt x="221380" y="578837"/>
                      <a:pt x="205769" y="576951"/>
                      <a:pt x="192414" y="569579"/>
                    </a:cubicBezTo>
                    <a:cubicBezTo>
                      <a:pt x="179041" y="562207"/>
                      <a:pt x="170774" y="550586"/>
                      <a:pt x="167574" y="534708"/>
                    </a:cubicBezTo>
                    <a:cubicBezTo>
                      <a:pt x="164478" y="519335"/>
                      <a:pt x="167697" y="505257"/>
                      <a:pt x="177260" y="492493"/>
                    </a:cubicBezTo>
                    <a:cubicBezTo>
                      <a:pt x="186814" y="479730"/>
                      <a:pt x="200263" y="471595"/>
                      <a:pt x="217637" y="468090"/>
                    </a:cubicBezTo>
                    <a:cubicBezTo>
                      <a:pt x="234991" y="464595"/>
                      <a:pt x="250307" y="466928"/>
                      <a:pt x="263576" y="475091"/>
                    </a:cubicBezTo>
                    <a:cubicBezTo>
                      <a:pt x="276835" y="483264"/>
                      <a:pt x="285017" y="495036"/>
                      <a:pt x="288112" y="510410"/>
                    </a:cubicBezTo>
                    <a:cubicBezTo>
                      <a:pt x="291313" y="526288"/>
                      <a:pt x="288427" y="540157"/>
                      <a:pt x="279463" y="552034"/>
                    </a:cubicBezTo>
                    <a:cubicBezTo>
                      <a:pt x="270501" y="563902"/>
                      <a:pt x="257099" y="571637"/>
                      <a:pt x="239239" y="575237"/>
                    </a:cubicBezTo>
                    <a:close/>
                  </a:path>
                </a:pathLst>
              </a:custGeom>
              <a:solidFill>
                <a:srgbClr val="55A3F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8E98248-98EB-57E3-E828-DDC339813DFF}"/>
                  </a:ext>
                </a:extLst>
              </p:cNvPr>
              <p:cNvSpPr/>
              <p:nvPr/>
            </p:nvSpPr>
            <p:spPr>
              <a:xfrm>
                <a:off x="2614098" y="3239423"/>
                <a:ext cx="333253" cy="511082"/>
              </a:xfrm>
              <a:custGeom>
                <a:avLst/>
                <a:gdLst>
                  <a:gd name="connsiteX0" fmla="*/ 193751 w 333253"/>
                  <a:gd name="connsiteY0" fmla="*/ 391887 h 511082"/>
                  <a:gd name="connsiteX1" fmla="*/ 178482 w 333253"/>
                  <a:gd name="connsiteY1" fmla="*/ 358569 h 511082"/>
                  <a:gd name="connsiteX2" fmla="*/ 162280 w 333253"/>
                  <a:gd name="connsiteY2" fmla="*/ 302476 h 511082"/>
                  <a:gd name="connsiteX3" fmla="*/ 165833 w 333253"/>
                  <a:gd name="connsiteY3" fmla="*/ 257109 h 511082"/>
                  <a:gd name="connsiteX4" fmla="*/ 178272 w 333253"/>
                  <a:gd name="connsiteY4" fmla="*/ 218694 h 511082"/>
                  <a:gd name="connsiteX5" fmla="*/ 194189 w 333253"/>
                  <a:gd name="connsiteY5" fmla="*/ 173746 h 511082"/>
                  <a:gd name="connsiteX6" fmla="*/ 188807 w 333253"/>
                  <a:gd name="connsiteY6" fmla="*/ 127150 h 511082"/>
                  <a:gd name="connsiteX7" fmla="*/ 171233 w 333253"/>
                  <a:gd name="connsiteY7" fmla="*/ 107061 h 511082"/>
                  <a:gd name="connsiteX8" fmla="*/ 147802 w 333253"/>
                  <a:gd name="connsiteY8" fmla="*/ 99927 h 511082"/>
                  <a:gd name="connsiteX9" fmla="*/ 126180 w 333253"/>
                  <a:gd name="connsiteY9" fmla="*/ 103366 h 511082"/>
                  <a:gd name="connsiteX10" fmla="*/ 99586 w 333253"/>
                  <a:gd name="connsiteY10" fmla="*/ 125826 h 511082"/>
                  <a:gd name="connsiteX11" fmla="*/ 89404 w 333253"/>
                  <a:gd name="connsiteY11" fmla="*/ 156734 h 511082"/>
                  <a:gd name="connsiteX12" fmla="*/ 88566 w 333253"/>
                  <a:gd name="connsiteY12" fmla="*/ 190586 h 511082"/>
                  <a:gd name="connsiteX13" fmla="*/ 717 w 333253"/>
                  <a:gd name="connsiteY13" fmla="*/ 189767 h 511082"/>
                  <a:gd name="connsiteX14" fmla="*/ 669 w 333253"/>
                  <a:gd name="connsiteY14" fmla="*/ 154801 h 511082"/>
                  <a:gd name="connsiteX15" fmla="*/ 11252 w 333253"/>
                  <a:gd name="connsiteY15" fmla="*/ 107347 h 511082"/>
                  <a:gd name="connsiteX16" fmla="*/ 41084 w 333253"/>
                  <a:gd name="connsiteY16" fmla="*/ 57922 h 511082"/>
                  <a:gd name="connsiteX17" fmla="*/ 98158 w 333253"/>
                  <a:gd name="connsiteY17" fmla="*/ 17307 h 511082"/>
                  <a:gd name="connsiteX18" fmla="*/ 168214 w 333253"/>
                  <a:gd name="connsiteY18" fmla="*/ 38 h 511082"/>
                  <a:gd name="connsiteX19" fmla="*/ 231079 w 333253"/>
                  <a:gd name="connsiteY19" fmla="*/ 16869 h 511082"/>
                  <a:gd name="connsiteX20" fmla="*/ 278733 w 333253"/>
                  <a:gd name="connsiteY20" fmla="*/ 76038 h 511082"/>
                  <a:gd name="connsiteX21" fmla="*/ 294944 w 333253"/>
                  <a:gd name="connsiteY21" fmla="*/ 136313 h 511082"/>
                  <a:gd name="connsiteX22" fmla="*/ 288248 w 333253"/>
                  <a:gd name="connsiteY22" fmla="*/ 183118 h 511082"/>
                  <a:gd name="connsiteX23" fmla="*/ 273989 w 333253"/>
                  <a:gd name="connsiteY23" fmla="*/ 225028 h 511082"/>
                  <a:gd name="connsiteX24" fmla="*/ 264359 w 333253"/>
                  <a:gd name="connsiteY24" fmla="*/ 257966 h 511082"/>
                  <a:gd name="connsiteX25" fmla="*/ 262645 w 333253"/>
                  <a:gd name="connsiteY25" fmla="*/ 294885 h 511082"/>
                  <a:gd name="connsiteX26" fmla="*/ 275713 w 333253"/>
                  <a:gd name="connsiteY26" fmla="*/ 338338 h 511082"/>
                  <a:gd name="connsiteX27" fmla="*/ 281762 w 333253"/>
                  <a:gd name="connsiteY27" fmla="*/ 351540 h 511082"/>
                  <a:gd name="connsiteX28" fmla="*/ 193751 w 333253"/>
                  <a:gd name="connsiteY28" fmla="*/ 391887 h 511082"/>
                  <a:gd name="connsiteX29" fmla="*/ 298545 w 333253"/>
                  <a:gd name="connsiteY29" fmla="*/ 504358 h 511082"/>
                  <a:gd name="connsiteX30" fmla="*/ 255835 w 333253"/>
                  <a:gd name="connsiteY30" fmla="*/ 509102 h 511082"/>
                  <a:gd name="connsiteX31" fmla="*/ 226536 w 333253"/>
                  <a:gd name="connsiteY31" fmla="*/ 483356 h 511082"/>
                  <a:gd name="connsiteX32" fmla="*/ 226326 w 333253"/>
                  <a:gd name="connsiteY32" fmla="*/ 443894 h 511082"/>
                  <a:gd name="connsiteX33" fmla="*/ 257054 w 333253"/>
                  <a:gd name="connsiteY33" fmla="*/ 413833 h 511082"/>
                  <a:gd name="connsiteX34" fmla="*/ 299249 w 333253"/>
                  <a:gd name="connsiteY34" fmla="*/ 410471 h 511082"/>
                  <a:gd name="connsiteX35" fmla="*/ 328377 w 333253"/>
                  <a:gd name="connsiteY35" fmla="*/ 436684 h 511082"/>
                  <a:gd name="connsiteX36" fmla="*/ 329387 w 333253"/>
                  <a:gd name="connsiteY36" fmla="*/ 475403 h 511082"/>
                  <a:gd name="connsiteX37" fmla="*/ 298545 w 333253"/>
                  <a:gd name="connsiteY37" fmla="*/ 504358 h 51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3253" h="511082">
                    <a:moveTo>
                      <a:pt x="193751" y="391887"/>
                    </a:moveTo>
                    <a:lnTo>
                      <a:pt x="178482" y="358569"/>
                    </a:lnTo>
                    <a:cubicBezTo>
                      <a:pt x="168881" y="337614"/>
                      <a:pt x="163471" y="318926"/>
                      <a:pt x="162280" y="302476"/>
                    </a:cubicBezTo>
                    <a:cubicBezTo>
                      <a:pt x="161080" y="286046"/>
                      <a:pt x="162270" y="270920"/>
                      <a:pt x="165833" y="257109"/>
                    </a:cubicBezTo>
                    <a:cubicBezTo>
                      <a:pt x="169395" y="243307"/>
                      <a:pt x="173539" y="230505"/>
                      <a:pt x="178272" y="218694"/>
                    </a:cubicBezTo>
                    <a:cubicBezTo>
                      <a:pt x="184788" y="203035"/>
                      <a:pt x="190093" y="188052"/>
                      <a:pt x="194189" y="173746"/>
                    </a:cubicBezTo>
                    <a:cubicBezTo>
                      <a:pt x="198284" y="159449"/>
                      <a:pt x="196494" y="143914"/>
                      <a:pt x="188807" y="127150"/>
                    </a:cubicBezTo>
                    <a:cubicBezTo>
                      <a:pt x="184588" y="117939"/>
                      <a:pt x="178720" y="111233"/>
                      <a:pt x="171233" y="107061"/>
                    </a:cubicBezTo>
                    <a:cubicBezTo>
                      <a:pt x="163737" y="102889"/>
                      <a:pt x="155927" y="100508"/>
                      <a:pt x="147802" y="99927"/>
                    </a:cubicBezTo>
                    <a:cubicBezTo>
                      <a:pt x="139668" y="99346"/>
                      <a:pt x="132467" y="100489"/>
                      <a:pt x="126180" y="103366"/>
                    </a:cubicBezTo>
                    <a:cubicBezTo>
                      <a:pt x="114017" y="108938"/>
                      <a:pt x="105159" y="116424"/>
                      <a:pt x="99586" y="125826"/>
                    </a:cubicBezTo>
                    <a:cubicBezTo>
                      <a:pt x="94005" y="135227"/>
                      <a:pt x="90614" y="145533"/>
                      <a:pt x="89404" y="156734"/>
                    </a:cubicBezTo>
                    <a:cubicBezTo>
                      <a:pt x="88195" y="167945"/>
                      <a:pt x="87918" y="179223"/>
                      <a:pt x="88566" y="190586"/>
                    </a:cubicBezTo>
                    <a:lnTo>
                      <a:pt x="717" y="189767"/>
                    </a:lnTo>
                    <a:cubicBezTo>
                      <a:pt x="-226" y="181071"/>
                      <a:pt x="-236" y="169421"/>
                      <a:pt x="669" y="154801"/>
                    </a:cubicBezTo>
                    <a:cubicBezTo>
                      <a:pt x="1584" y="140189"/>
                      <a:pt x="5098" y="124378"/>
                      <a:pt x="11252" y="107347"/>
                    </a:cubicBezTo>
                    <a:cubicBezTo>
                      <a:pt x="17395" y="90345"/>
                      <a:pt x="27339" y="73867"/>
                      <a:pt x="41084" y="57922"/>
                    </a:cubicBezTo>
                    <a:cubicBezTo>
                      <a:pt x="54819" y="41996"/>
                      <a:pt x="73850" y="28451"/>
                      <a:pt x="98158" y="17307"/>
                    </a:cubicBezTo>
                    <a:cubicBezTo>
                      <a:pt x="122046" y="6363"/>
                      <a:pt x="145392" y="610"/>
                      <a:pt x="168214" y="38"/>
                    </a:cubicBezTo>
                    <a:cubicBezTo>
                      <a:pt x="191026" y="-524"/>
                      <a:pt x="211981" y="5087"/>
                      <a:pt x="231079" y="16869"/>
                    </a:cubicBezTo>
                    <a:cubicBezTo>
                      <a:pt x="250177" y="28652"/>
                      <a:pt x="266055" y="48378"/>
                      <a:pt x="278733" y="76038"/>
                    </a:cubicBezTo>
                    <a:cubicBezTo>
                      <a:pt x="289296" y="99089"/>
                      <a:pt x="294706" y="119187"/>
                      <a:pt x="294944" y="136313"/>
                    </a:cubicBezTo>
                    <a:cubicBezTo>
                      <a:pt x="295192" y="153448"/>
                      <a:pt x="292953" y="169060"/>
                      <a:pt x="288248" y="183118"/>
                    </a:cubicBezTo>
                    <a:cubicBezTo>
                      <a:pt x="283543" y="197196"/>
                      <a:pt x="278780" y="211170"/>
                      <a:pt x="273989" y="225028"/>
                    </a:cubicBezTo>
                    <a:cubicBezTo>
                      <a:pt x="270122" y="235430"/>
                      <a:pt x="266922" y="246403"/>
                      <a:pt x="264359" y="257966"/>
                    </a:cubicBezTo>
                    <a:cubicBezTo>
                      <a:pt x="261797" y="269539"/>
                      <a:pt x="261226" y="281845"/>
                      <a:pt x="262645" y="294885"/>
                    </a:cubicBezTo>
                    <a:cubicBezTo>
                      <a:pt x="264055" y="307925"/>
                      <a:pt x="268417" y="322422"/>
                      <a:pt x="275713" y="338338"/>
                    </a:cubicBezTo>
                    <a:lnTo>
                      <a:pt x="281762" y="351540"/>
                    </a:lnTo>
                    <a:lnTo>
                      <a:pt x="193751" y="391887"/>
                    </a:lnTo>
                    <a:close/>
                    <a:moveTo>
                      <a:pt x="298545" y="504358"/>
                    </a:moveTo>
                    <a:cubicBezTo>
                      <a:pt x="283457" y="511274"/>
                      <a:pt x="269217" y="512855"/>
                      <a:pt x="255835" y="509102"/>
                    </a:cubicBezTo>
                    <a:cubicBezTo>
                      <a:pt x="242442" y="505349"/>
                      <a:pt x="232689" y="496767"/>
                      <a:pt x="226536" y="483356"/>
                    </a:cubicBezTo>
                    <a:cubicBezTo>
                      <a:pt x="220583" y="470373"/>
                      <a:pt x="220506" y="457210"/>
                      <a:pt x="226326" y="443894"/>
                    </a:cubicBezTo>
                    <a:cubicBezTo>
                      <a:pt x="232136" y="430587"/>
                      <a:pt x="242376" y="420567"/>
                      <a:pt x="257054" y="413833"/>
                    </a:cubicBezTo>
                    <a:cubicBezTo>
                      <a:pt x="271722" y="407118"/>
                      <a:pt x="285791" y="405994"/>
                      <a:pt x="299249" y="410471"/>
                    </a:cubicBezTo>
                    <a:cubicBezTo>
                      <a:pt x="312708" y="414957"/>
                      <a:pt x="322424" y="423691"/>
                      <a:pt x="328377" y="436684"/>
                    </a:cubicBezTo>
                    <a:cubicBezTo>
                      <a:pt x="334530" y="450104"/>
                      <a:pt x="334854" y="463001"/>
                      <a:pt x="329387" y="475403"/>
                    </a:cubicBezTo>
                    <a:cubicBezTo>
                      <a:pt x="323910" y="487795"/>
                      <a:pt x="313632" y="497443"/>
                      <a:pt x="298545" y="504358"/>
                    </a:cubicBezTo>
                    <a:close/>
                  </a:path>
                </a:pathLst>
              </a:custGeom>
              <a:solidFill>
                <a:srgbClr val="55A3F3"/>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AD38EAE-3C62-E789-F686-6EC73B3FC5A2}"/>
                  </a:ext>
                </a:extLst>
              </p:cNvPr>
              <p:cNvSpPr/>
              <p:nvPr/>
            </p:nvSpPr>
            <p:spPr>
              <a:xfrm>
                <a:off x="4782419" y="1245438"/>
                <a:ext cx="249830" cy="437787"/>
              </a:xfrm>
              <a:custGeom>
                <a:avLst/>
                <a:gdLst>
                  <a:gd name="connsiteX0" fmla="*/ 42805 w 249830"/>
                  <a:gd name="connsiteY0" fmla="*/ 309614 h 437787"/>
                  <a:gd name="connsiteX1" fmla="*/ 47396 w 249830"/>
                  <a:gd name="connsiteY1" fmla="*/ 279143 h 437787"/>
                  <a:gd name="connsiteX2" fmla="*/ 61817 w 249830"/>
                  <a:gd name="connsiteY2" fmla="*/ 232214 h 437787"/>
                  <a:gd name="connsiteX3" fmla="*/ 85201 w 249830"/>
                  <a:gd name="connsiteY3" fmla="*/ 201924 h 437787"/>
                  <a:gd name="connsiteX4" fmla="*/ 111642 w 249830"/>
                  <a:gd name="connsiteY4" fmla="*/ 180626 h 437787"/>
                  <a:gd name="connsiteX5" fmla="*/ 143532 w 249830"/>
                  <a:gd name="connsiteY5" fmla="*/ 156328 h 437787"/>
                  <a:gd name="connsiteX6" fmla="*/ 161201 w 249830"/>
                  <a:gd name="connsiteY6" fmla="*/ 121057 h 437787"/>
                  <a:gd name="connsiteX7" fmla="*/ 158077 w 249830"/>
                  <a:gd name="connsiteY7" fmla="*/ 98826 h 437787"/>
                  <a:gd name="connsiteX8" fmla="*/ 144875 w 249830"/>
                  <a:gd name="connsiteY8" fmla="*/ 83014 h 437787"/>
                  <a:gd name="connsiteX9" fmla="*/ 128073 w 249830"/>
                  <a:gd name="connsiteY9" fmla="*/ 75480 h 437787"/>
                  <a:gd name="connsiteX10" fmla="*/ 99012 w 249830"/>
                  <a:gd name="connsiteY10" fmla="*/ 79042 h 437787"/>
                  <a:gd name="connsiteX11" fmla="*/ 77619 w 249830"/>
                  <a:gd name="connsiteY11" fmla="*/ 96111 h 437787"/>
                  <a:gd name="connsiteX12" fmla="*/ 61446 w 249830"/>
                  <a:gd name="connsiteY12" fmla="*/ 119552 h 437787"/>
                  <a:gd name="connsiteX13" fmla="*/ 0 w 249830"/>
                  <a:gd name="connsiteY13" fmla="*/ 78537 h 437787"/>
                  <a:gd name="connsiteX14" fmla="*/ 16059 w 249830"/>
                  <a:gd name="connsiteY14" fmla="*/ 53906 h 437787"/>
                  <a:gd name="connsiteX15" fmla="*/ 45349 w 249830"/>
                  <a:gd name="connsiteY15" fmla="*/ 25388 h 437787"/>
                  <a:gd name="connsiteX16" fmla="*/ 89097 w 249830"/>
                  <a:gd name="connsiteY16" fmla="*/ 4347 h 437787"/>
                  <a:gd name="connsiteX17" fmla="*/ 147952 w 249830"/>
                  <a:gd name="connsiteY17" fmla="*/ 2042 h 437787"/>
                  <a:gd name="connsiteX18" fmla="*/ 205197 w 249830"/>
                  <a:gd name="connsiteY18" fmla="*/ 22140 h 437787"/>
                  <a:gd name="connsiteX19" fmla="*/ 241687 w 249830"/>
                  <a:gd name="connsiteY19" fmla="*/ 62926 h 437787"/>
                  <a:gd name="connsiteX20" fmla="*/ 247984 w 249830"/>
                  <a:gd name="connsiteY20" fmla="*/ 126505 h 437787"/>
                  <a:gd name="connsiteX21" fmla="*/ 231648 w 249830"/>
                  <a:gd name="connsiteY21" fmla="*/ 176378 h 437787"/>
                  <a:gd name="connsiteX22" fmla="*/ 205388 w 249830"/>
                  <a:gd name="connsiteY22" fmla="*/ 206229 h 437787"/>
                  <a:gd name="connsiteX23" fmla="*/ 176060 w 249830"/>
                  <a:gd name="connsiteY23" fmla="*/ 229156 h 437787"/>
                  <a:gd name="connsiteX24" fmla="*/ 154124 w 249830"/>
                  <a:gd name="connsiteY24" fmla="*/ 247901 h 437787"/>
                  <a:gd name="connsiteX25" fmla="*/ 135922 w 249830"/>
                  <a:gd name="connsiteY25" fmla="*/ 273085 h 437787"/>
                  <a:gd name="connsiteX26" fmla="*/ 125111 w 249830"/>
                  <a:gd name="connsiteY26" fmla="*/ 309681 h 437787"/>
                  <a:gd name="connsiteX27" fmla="*/ 123292 w 249830"/>
                  <a:gd name="connsiteY27" fmla="*/ 321749 h 437787"/>
                  <a:gd name="connsiteX28" fmla="*/ 42805 w 249830"/>
                  <a:gd name="connsiteY28" fmla="*/ 309614 h 437787"/>
                  <a:gd name="connsiteX29" fmla="*/ 64770 w 249830"/>
                  <a:gd name="connsiteY29" fmla="*/ 437001 h 437787"/>
                  <a:gd name="connsiteX30" fmla="*/ 32537 w 249830"/>
                  <a:gd name="connsiteY30" fmla="*/ 420675 h 437787"/>
                  <a:gd name="connsiteX31" fmla="*/ 23775 w 249830"/>
                  <a:gd name="connsiteY31" fmla="*/ 389071 h 437787"/>
                  <a:gd name="connsiteX32" fmla="*/ 41796 w 249830"/>
                  <a:gd name="connsiteY32" fmla="*/ 361211 h 437787"/>
                  <a:gd name="connsiteX33" fmla="*/ 77248 w 249830"/>
                  <a:gd name="connsiteY33" fmla="*/ 354200 h 437787"/>
                  <a:gd name="connsiteX34" fmla="*/ 108490 w 249830"/>
                  <a:gd name="connsiteY34" fmla="*/ 371260 h 437787"/>
                  <a:gd name="connsiteX35" fmla="*/ 116919 w 249830"/>
                  <a:gd name="connsiteY35" fmla="*/ 403111 h 437787"/>
                  <a:gd name="connsiteX36" fmla="*/ 99803 w 249830"/>
                  <a:gd name="connsiteY36" fmla="*/ 430819 h 437787"/>
                  <a:gd name="connsiteX37" fmla="*/ 64770 w 249830"/>
                  <a:gd name="connsiteY37" fmla="*/ 437001 h 43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49830" h="437787">
                    <a:moveTo>
                      <a:pt x="42805" y="309614"/>
                    </a:moveTo>
                    <a:lnTo>
                      <a:pt x="47396" y="279143"/>
                    </a:lnTo>
                    <a:cubicBezTo>
                      <a:pt x="50283" y="259979"/>
                      <a:pt x="55083" y="244339"/>
                      <a:pt x="61817" y="232214"/>
                    </a:cubicBezTo>
                    <a:cubicBezTo>
                      <a:pt x="68542" y="220098"/>
                      <a:pt x="76333" y="210001"/>
                      <a:pt x="85201" y="201924"/>
                    </a:cubicBezTo>
                    <a:cubicBezTo>
                      <a:pt x="94060" y="193847"/>
                      <a:pt x="102870" y="186751"/>
                      <a:pt x="111642" y="180626"/>
                    </a:cubicBezTo>
                    <a:cubicBezTo>
                      <a:pt x="123434" y="172606"/>
                      <a:pt x="134064" y="164510"/>
                      <a:pt x="143532" y="156328"/>
                    </a:cubicBezTo>
                    <a:cubicBezTo>
                      <a:pt x="153000" y="148156"/>
                      <a:pt x="158887" y="136402"/>
                      <a:pt x="161201" y="121057"/>
                    </a:cubicBezTo>
                    <a:cubicBezTo>
                      <a:pt x="162468" y="112627"/>
                      <a:pt x="161430" y="105217"/>
                      <a:pt x="158077" y="98826"/>
                    </a:cubicBezTo>
                    <a:cubicBezTo>
                      <a:pt x="154724" y="92444"/>
                      <a:pt x="150324" y="87176"/>
                      <a:pt x="144875" y="83014"/>
                    </a:cubicBezTo>
                    <a:cubicBezTo>
                      <a:pt x="139418" y="78861"/>
                      <a:pt x="133826" y="76347"/>
                      <a:pt x="128073" y="75480"/>
                    </a:cubicBezTo>
                    <a:cubicBezTo>
                      <a:pt x="116948" y="73803"/>
                      <a:pt x="107271" y="74994"/>
                      <a:pt x="99012" y="79042"/>
                    </a:cubicBezTo>
                    <a:cubicBezTo>
                      <a:pt x="90754" y="83090"/>
                      <a:pt x="83620" y="88777"/>
                      <a:pt x="77619" y="96111"/>
                    </a:cubicBezTo>
                    <a:cubicBezTo>
                      <a:pt x="71609" y="103436"/>
                      <a:pt x="66228" y="111256"/>
                      <a:pt x="61446" y="119552"/>
                    </a:cubicBezTo>
                    <a:lnTo>
                      <a:pt x="0" y="78537"/>
                    </a:lnTo>
                    <a:cubicBezTo>
                      <a:pt x="3343" y="71984"/>
                      <a:pt x="8696" y="63774"/>
                      <a:pt x="16059" y="53906"/>
                    </a:cubicBezTo>
                    <a:cubicBezTo>
                      <a:pt x="23432" y="44047"/>
                      <a:pt x="33185" y="34541"/>
                      <a:pt x="45349" y="25388"/>
                    </a:cubicBezTo>
                    <a:cubicBezTo>
                      <a:pt x="57502" y="16253"/>
                      <a:pt x="72085" y="9233"/>
                      <a:pt x="89097" y="4347"/>
                    </a:cubicBezTo>
                    <a:cubicBezTo>
                      <a:pt x="106099" y="-530"/>
                      <a:pt x="125721" y="-1311"/>
                      <a:pt x="147952" y="2042"/>
                    </a:cubicBezTo>
                    <a:cubicBezTo>
                      <a:pt x="169802" y="5338"/>
                      <a:pt x="188881" y="12034"/>
                      <a:pt x="205197" y="22140"/>
                    </a:cubicBezTo>
                    <a:cubicBezTo>
                      <a:pt x="221504" y="32246"/>
                      <a:pt x="233677" y="45838"/>
                      <a:pt x="241687" y="62926"/>
                    </a:cubicBezTo>
                    <a:cubicBezTo>
                      <a:pt x="249698" y="80014"/>
                      <a:pt x="251803" y="101197"/>
                      <a:pt x="247984" y="126505"/>
                    </a:cubicBezTo>
                    <a:cubicBezTo>
                      <a:pt x="244812" y="147594"/>
                      <a:pt x="239363" y="164215"/>
                      <a:pt x="231648" y="176378"/>
                    </a:cubicBezTo>
                    <a:cubicBezTo>
                      <a:pt x="223933" y="188551"/>
                      <a:pt x="215179" y="198505"/>
                      <a:pt x="205388" y="206229"/>
                    </a:cubicBezTo>
                    <a:cubicBezTo>
                      <a:pt x="195596" y="213973"/>
                      <a:pt x="185814" y="221612"/>
                      <a:pt x="176060" y="229156"/>
                    </a:cubicBezTo>
                    <a:cubicBezTo>
                      <a:pt x="168554" y="234700"/>
                      <a:pt x="161249" y="240948"/>
                      <a:pt x="154124" y="247901"/>
                    </a:cubicBezTo>
                    <a:cubicBezTo>
                      <a:pt x="146990" y="254864"/>
                      <a:pt x="140932" y="263256"/>
                      <a:pt x="135922" y="273085"/>
                    </a:cubicBezTo>
                    <a:cubicBezTo>
                      <a:pt x="130912" y="282915"/>
                      <a:pt x="127311" y="295117"/>
                      <a:pt x="125111" y="309681"/>
                    </a:cubicBezTo>
                    <a:lnTo>
                      <a:pt x="123292" y="321749"/>
                    </a:lnTo>
                    <a:lnTo>
                      <a:pt x="42805" y="309614"/>
                    </a:lnTo>
                    <a:close/>
                    <a:moveTo>
                      <a:pt x="64770" y="437001"/>
                    </a:moveTo>
                    <a:cubicBezTo>
                      <a:pt x="50968" y="434925"/>
                      <a:pt x="40224" y="429476"/>
                      <a:pt x="32537" y="420675"/>
                    </a:cubicBezTo>
                    <a:cubicBezTo>
                      <a:pt x="24841" y="411874"/>
                      <a:pt x="21927" y="401340"/>
                      <a:pt x="23775" y="389071"/>
                    </a:cubicBezTo>
                    <a:cubicBezTo>
                      <a:pt x="25565" y="377194"/>
                      <a:pt x="31566" y="367897"/>
                      <a:pt x="41796" y="361211"/>
                    </a:cubicBezTo>
                    <a:cubicBezTo>
                      <a:pt x="52007" y="354515"/>
                      <a:pt x="63827" y="352181"/>
                      <a:pt x="77248" y="354200"/>
                    </a:cubicBezTo>
                    <a:cubicBezTo>
                      <a:pt x="90659" y="356220"/>
                      <a:pt x="101079" y="361906"/>
                      <a:pt x="108490" y="371260"/>
                    </a:cubicBezTo>
                    <a:cubicBezTo>
                      <a:pt x="115900" y="380613"/>
                      <a:pt x="118710" y="391234"/>
                      <a:pt x="116919" y="403111"/>
                    </a:cubicBezTo>
                    <a:cubicBezTo>
                      <a:pt x="115072" y="415379"/>
                      <a:pt x="109357" y="424609"/>
                      <a:pt x="99803" y="430819"/>
                    </a:cubicBezTo>
                    <a:cubicBezTo>
                      <a:pt x="90240" y="437020"/>
                      <a:pt x="78562" y="439087"/>
                      <a:pt x="64770" y="437001"/>
                    </a:cubicBezTo>
                    <a:close/>
                  </a:path>
                </a:pathLst>
              </a:custGeom>
              <a:solidFill>
                <a:srgbClr val="55A3F3"/>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17EE97D-8874-80E4-7B85-A4CA4937052D}"/>
                  </a:ext>
                </a:extLst>
              </p:cNvPr>
              <p:cNvSpPr/>
              <p:nvPr/>
            </p:nvSpPr>
            <p:spPr>
              <a:xfrm>
                <a:off x="4461751" y="1637827"/>
                <a:ext cx="205439" cy="358907"/>
              </a:xfrm>
              <a:custGeom>
                <a:avLst/>
                <a:gdLst>
                  <a:gd name="connsiteX0" fmla="*/ 94545 w 205439"/>
                  <a:gd name="connsiteY0" fmla="*/ 266211 h 358907"/>
                  <a:gd name="connsiteX1" fmla="*/ 89916 w 205439"/>
                  <a:gd name="connsiteY1" fmla="*/ 241636 h 358907"/>
                  <a:gd name="connsiteX2" fmla="*/ 88420 w 205439"/>
                  <a:gd name="connsiteY2" fmla="*/ 201831 h 358907"/>
                  <a:gd name="connsiteX3" fmla="*/ 98241 w 205439"/>
                  <a:gd name="connsiteY3" fmla="*/ 172371 h 358907"/>
                  <a:gd name="connsiteX4" fmla="*/ 112804 w 205439"/>
                  <a:gd name="connsiteY4" fmla="*/ 148987 h 358907"/>
                  <a:gd name="connsiteX5" fmla="*/ 130740 w 205439"/>
                  <a:gd name="connsiteY5" fmla="*/ 121840 h 358907"/>
                  <a:gd name="connsiteX6" fmla="*/ 134845 w 205439"/>
                  <a:gd name="connsiteY6" fmla="*/ 90103 h 358907"/>
                  <a:gd name="connsiteX7" fmla="*/ 126511 w 205439"/>
                  <a:gd name="connsiteY7" fmla="*/ 73911 h 358907"/>
                  <a:gd name="connsiteX8" fmla="*/ 112176 w 205439"/>
                  <a:gd name="connsiteY8" fmla="*/ 65329 h 358907"/>
                  <a:gd name="connsiteX9" fmla="*/ 97288 w 205439"/>
                  <a:gd name="connsiteY9" fmla="*/ 64052 h 358907"/>
                  <a:gd name="connsiteX10" fmla="*/ 75981 w 205439"/>
                  <a:gd name="connsiteY10" fmla="*/ 74549 h 358907"/>
                  <a:gd name="connsiteX11" fmla="*/ 64160 w 205439"/>
                  <a:gd name="connsiteY11" fmla="*/ 93342 h 358907"/>
                  <a:gd name="connsiteX12" fmla="*/ 58036 w 205439"/>
                  <a:gd name="connsiteY12" fmla="*/ 115621 h 358907"/>
                  <a:gd name="connsiteX13" fmla="*/ 0 w 205439"/>
                  <a:gd name="connsiteY13" fmla="*/ 100619 h 358907"/>
                  <a:gd name="connsiteX14" fmla="*/ 5725 w 205439"/>
                  <a:gd name="connsiteY14" fmla="*/ 77454 h 358907"/>
                  <a:gd name="connsiteX15" fmla="*/ 20545 w 205439"/>
                  <a:gd name="connsiteY15" fmla="*/ 47774 h 358907"/>
                  <a:gd name="connsiteX16" fmla="*/ 48435 w 205439"/>
                  <a:gd name="connsiteY16" fmla="*/ 19961 h 358907"/>
                  <a:gd name="connsiteX17" fmla="*/ 92907 w 205439"/>
                  <a:gd name="connsiteY17" fmla="*/ 2464 h 358907"/>
                  <a:gd name="connsiteX18" fmla="*/ 142141 w 205439"/>
                  <a:gd name="connsiteY18" fmla="*/ 2559 h 358907"/>
                  <a:gd name="connsiteX19" fmla="*/ 180994 w 205439"/>
                  <a:gd name="connsiteY19" fmla="*/ 24047 h 358907"/>
                  <a:gd name="connsiteX20" fmla="*/ 202816 w 205439"/>
                  <a:gd name="connsiteY20" fmla="*/ 71072 h 358907"/>
                  <a:gd name="connsiteX21" fmla="*/ 203625 w 205439"/>
                  <a:gd name="connsiteY21" fmla="*/ 113649 h 358907"/>
                  <a:gd name="connsiteX22" fmla="*/ 191490 w 205439"/>
                  <a:gd name="connsiteY22" fmla="*/ 143538 h 358907"/>
                  <a:gd name="connsiteX23" fmla="*/ 175146 w 205439"/>
                  <a:gd name="connsiteY23" fmla="*/ 168942 h 358907"/>
                  <a:gd name="connsiteX24" fmla="*/ 163354 w 205439"/>
                  <a:gd name="connsiteY24" fmla="*/ 189173 h 358907"/>
                  <a:gd name="connsiteX25" fmla="*/ 156143 w 205439"/>
                  <a:gd name="connsiteY25" fmla="*/ 213338 h 358907"/>
                  <a:gd name="connsiteX26" fmla="*/ 157648 w 205439"/>
                  <a:gd name="connsiteY26" fmla="*/ 244265 h 358907"/>
                  <a:gd name="connsiteX27" fmla="*/ 159477 w 205439"/>
                  <a:gd name="connsiteY27" fmla="*/ 254000 h 358907"/>
                  <a:gd name="connsiteX28" fmla="*/ 94545 w 205439"/>
                  <a:gd name="connsiteY28" fmla="*/ 266211 h 358907"/>
                  <a:gd name="connsiteX29" fmla="*/ 145428 w 205439"/>
                  <a:gd name="connsiteY29" fmla="*/ 357937 h 358907"/>
                  <a:gd name="connsiteX30" fmla="*/ 116367 w 205439"/>
                  <a:gd name="connsiteY30" fmla="*/ 354050 h 358907"/>
                  <a:gd name="connsiteX31" fmla="*/ 101203 w 205439"/>
                  <a:gd name="connsiteY31" fmla="*/ 332181 h 358907"/>
                  <a:gd name="connsiteX32" fmla="*/ 107556 w 205439"/>
                  <a:gd name="connsiteY32" fmla="*/ 306016 h 358907"/>
                  <a:gd name="connsiteX33" fmla="*/ 132845 w 205439"/>
                  <a:gd name="connsiteY33" fmla="*/ 291166 h 358907"/>
                  <a:gd name="connsiteX34" fmla="*/ 161344 w 205439"/>
                  <a:gd name="connsiteY34" fmla="*/ 295881 h 358907"/>
                  <a:gd name="connsiteX35" fmla="*/ 176317 w 205439"/>
                  <a:gd name="connsiteY35" fmla="*/ 318027 h 358907"/>
                  <a:gd name="connsiteX36" fmla="*/ 170612 w 205439"/>
                  <a:gd name="connsiteY36" fmla="*/ 343830 h 358907"/>
                  <a:gd name="connsiteX37" fmla="*/ 145428 w 205439"/>
                  <a:gd name="connsiteY37" fmla="*/ 357937 h 35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5439" h="358907">
                    <a:moveTo>
                      <a:pt x="94545" y="266211"/>
                    </a:moveTo>
                    <a:lnTo>
                      <a:pt x="89916" y="241636"/>
                    </a:lnTo>
                    <a:cubicBezTo>
                      <a:pt x="87011" y="226177"/>
                      <a:pt x="86506" y="212918"/>
                      <a:pt x="88420" y="201831"/>
                    </a:cubicBezTo>
                    <a:cubicBezTo>
                      <a:pt x="90335" y="190754"/>
                      <a:pt x="93602" y="180934"/>
                      <a:pt x="98241" y="172371"/>
                    </a:cubicBezTo>
                    <a:cubicBezTo>
                      <a:pt x="102870" y="163817"/>
                      <a:pt x="107718" y="156026"/>
                      <a:pt x="112804" y="148987"/>
                    </a:cubicBezTo>
                    <a:cubicBezTo>
                      <a:pt x="119701" y="139690"/>
                      <a:pt x="125673" y="130642"/>
                      <a:pt x="130740" y="121840"/>
                    </a:cubicBezTo>
                    <a:cubicBezTo>
                      <a:pt x="135807" y="113049"/>
                      <a:pt x="137169" y="102467"/>
                      <a:pt x="134845" y="90103"/>
                    </a:cubicBezTo>
                    <a:cubicBezTo>
                      <a:pt x="133569" y="83302"/>
                      <a:pt x="130788" y="77902"/>
                      <a:pt x="126511" y="73911"/>
                    </a:cubicBezTo>
                    <a:cubicBezTo>
                      <a:pt x="122234" y="69910"/>
                      <a:pt x="117453" y="67053"/>
                      <a:pt x="112176" y="65329"/>
                    </a:cubicBezTo>
                    <a:cubicBezTo>
                      <a:pt x="106890" y="63605"/>
                      <a:pt x="101927" y="63176"/>
                      <a:pt x="97288" y="64052"/>
                    </a:cubicBezTo>
                    <a:cubicBezTo>
                      <a:pt x="88316" y="65738"/>
                      <a:pt x="81220" y="69234"/>
                      <a:pt x="75981" y="74549"/>
                    </a:cubicBezTo>
                    <a:cubicBezTo>
                      <a:pt x="70742" y="79854"/>
                      <a:pt x="66799" y="86122"/>
                      <a:pt x="64160" y="93342"/>
                    </a:cubicBezTo>
                    <a:cubicBezTo>
                      <a:pt x="61512" y="100562"/>
                      <a:pt x="59474" y="107991"/>
                      <a:pt x="58036" y="115621"/>
                    </a:cubicBezTo>
                    <a:lnTo>
                      <a:pt x="0" y="100619"/>
                    </a:lnTo>
                    <a:cubicBezTo>
                      <a:pt x="810" y="94704"/>
                      <a:pt x="2715" y="86989"/>
                      <a:pt x="5725" y="77454"/>
                    </a:cubicBezTo>
                    <a:cubicBezTo>
                      <a:pt x="8734" y="67929"/>
                      <a:pt x="13668" y="58042"/>
                      <a:pt x="20545" y="47774"/>
                    </a:cubicBezTo>
                    <a:cubicBezTo>
                      <a:pt x="27413" y="37525"/>
                      <a:pt x="36709" y="28248"/>
                      <a:pt x="48435" y="19961"/>
                    </a:cubicBezTo>
                    <a:cubicBezTo>
                      <a:pt x="60150" y="11674"/>
                      <a:pt x="74981" y="5835"/>
                      <a:pt x="92907" y="2464"/>
                    </a:cubicBezTo>
                    <a:cubicBezTo>
                      <a:pt x="110528" y="-851"/>
                      <a:pt x="126930" y="-823"/>
                      <a:pt x="142141" y="2559"/>
                    </a:cubicBezTo>
                    <a:cubicBezTo>
                      <a:pt x="157334" y="5940"/>
                      <a:pt x="170297" y="13103"/>
                      <a:pt x="180994" y="24047"/>
                    </a:cubicBezTo>
                    <a:cubicBezTo>
                      <a:pt x="191700" y="34992"/>
                      <a:pt x="198968" y="50670"/>
                      <a:pt x="202816" y="71072"/>
                    </a:cubicBezTo>
                    <a:cubicBezTo>
                      <a:pt x="206016" y="88074"/>
                      <a:pt x="206292" y="102276"/>
                      <a:pt x="203625" y="113649"/>
                    </a:cubicBezTo>
                    <a:cubicBezTo>
                      <a:pt x="200968" y="125031"/>
                      <a:pt x="196920" y="135004"/>
                      <a:pt x="191490" y="143538"/>
                    </a:cubicBezTo>
                    <a:cubicBezTo>
                      <a:pt x="186052" y="152092"/>
                      <a:pt x="180604" y="160560"/>
                      <a:pt x="175146" y="168942"/>
                    </a:cubicBezTo>
                    <a:cubicBezTo>
                      <a:pt x="170878" y="175190"/>
                      <a:pt x="166945" y="181934"/>
                      <a:pt x="163354" y="189173"/>
                    </a:cubicBezTo>
                    <a:cubicBezTo>
                      <a:pt x="159753" y="196412"/>
                      <a:pt x="157353" y="204460"/>
                      <a:pt x="156143" y="213338"/>
                    </a:cubicBezTo>
                    <a:cubicBezTo>
                      <a:pt x="154934" y="222205"/>
                      <a:pt x="155438" y="232521"/>
                      <a:pt x="157648" y="244265"/>
                    </a:cubicBezTo>
                    <a:lnTo>
                      <a:pt x="159477" y="254000"/>
                    </a:lnTo>
                    <a:lnTo>
                      <a:pt x="94545" y="266211"/>
                    </a:lnTo>
                    <a:close/>
                    <a:moveTo>
                      <a:pt x="145428" y="357937"/>
                    </a:moveTo>
                    <a:cubicBezTo>
                      <a:pt x="134302" y="360032"/>
                      <a:pt x="124606" y="358737"/>
                      <a:pt x="116367" y="354050"/>
                    </a:cubicBezTo>
                    <a:cubicBezTo>
                      <a:pt x="108118" y="349364"/>
                      <a:pt x="103070" y="342078"/>
                      <a:pt x="101203" y="332181"/>
                    </a:cubicBezTo>
                    <a:cubicBezTo>
                      <a:pt x="99403" y="322599"/>
                      <a:pt x="101517" y="313874"/>
                      <a:pt x="107556" y="306016"/>
                    </a:cubicBezTo>
                    <a:cubicBezTo>
                      <a:pt x="113595" y="298158"/>
                      <a:pt x="122025" y="293205"/>
                      <a:pt x="132845" y="291166"/>
                    </a:cubicBezTo>
                    <a:cubicBezTo>
                      <a:pt x="143666" y="289128"/>
                      <a:pt x="153162" y="290700"/>
                      <a:pt x="161344" y="295881"/>
                    </a:cubicBezTo>
                    <a:cubicBezTo>
                      <a:pt x="169526" y="301063"/>
                      <a:pt x="174517" y="308454"/>
                      <a:pt x="176317" y="318027"/>
                    </a:cubicBezTo>
                    <a:cubicBezTo>
                      <a:pt x="178184" y="327923"/>
                      <a:pt x="176279" y="336515"/>
                      <a:pt x="170612" y="343830"/>
                    </a:cubicBezTo>
                    <a:cubicBezTo>
                      <a:pt x="164944" y="351145"/>
                      <a:pt x="156553" y="355841"/>
                      <a:pt x="145428" y="357937"/>
                    </a:cubicBezTo>
                    <a:close/>
                  </a:path>
                </a:pathLst>
              </a:custGeom>
              <a:solidFill>
                <a:srgbClr val="55A3F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6EF1DDA-B49C-920B-CF3B-E28BAB89EFFB}"/>
                  </a:ext>
                </a:extLst>
              </p:cNvPr>
              <p:cNvSpPr/>
              <p:nvPr/>
            </p:nvSpPr>
            <p:spPr>
              <a:xfrm>
                <a:off x="5065810" y="1721555"/>
                <a:ext cx="152285" cy="258975"/>
              </a:xfrm>
              <a:custGeom>
                <a:avLst/>
                <a:gdLst>
                  <a:gd name="connsiteX0" fmla="*/ 16704 w 152285"/>
                  <a:gd name="connsiteY0" fmla="*/ 180549 h 258975"/>
                  <a:gd name="connsiteX1" fmla="*/ 21181 w 152285"/>
                  <a:gd name="connsiteY1" fmla="*/ 162633 h 258975"/>
                  <a:gd name="connsiteX2" fmla="*/ 32458 w 152285"/>
                  <a:gd name="connsiteY2" fmla="*/ 135458 h 258975"/>
                  <a:gd name="connsiteX3" fmla="*/ 48127 w 152285"/>
                  <a:gd name="connsiteY3" fmla="*/ 118722 h 258975"/>
                  <a:gd name="connsiteX4" fmla="*/ 65110 w 152285"/>
                  <a:gd name="connsiteY4" fmla="*/ 107521 h 258975"/>
                  <a:gd name="connsiteX5" fmla="*/ 85513 w 152285"/>
                  <a:gd name="connsiteY5" fmla="*/ 94843 h 258975"/>
                  <a:gd name="connsiteX6" fmla="*/ 98057 w 152285"/>
                  <a:gd name="connsiteY6" fmla="*/ 74812 h 258975"/>
                  <a:gd name="connsiteX7" fmla="*/ 97466 w 152285"/>
                  <a:gd name="connsiteY7" fmla="*/ 61372 h 258975"/>
                  <a:gd name="connsiteX8" fmla="*/ 90494 w 152285"/>
                  <a:gd name="connsiteY8" fmla="*/ 51190 h 258975"/>
                  <a:gd name="connsiteX9" fmla="*/ 80903 w 152285"/>
                  <a:gd name="connsiteY9" fmla="*/ 45742 h 258975"/>
                  <a:gd name="connsiteX10" fmla="*/ 63367 w 152285"/>
                  <a:gd name="connsiteY10" fmla="*/ 46208 h 258975"/>
                  <a:gd name="connsiteX11" fmla="*/ 49632 w 152285"/>
                  <a:gd name="connsiteY11" fmla="*/ 55171 h 258975"/>
                  <a:gd name="connsiteX12" fmla="*/ 38650 w 152285"/>
                  <a:gd name="connsiteY12" fmla="*/ 68230 h 258975"/>
                  <a:gd name="connsiteX13" fmla="*/ 4331 w 152285"/>
                  <a:gd name="connsiteY13" fmla="*/ 40265 h 258975"/>
                  <a:gd name="connsiteX14" fmla="*/ 15313 w 152285"/>
                  <a:gd name="connsiteY14" fmla="*/ 26492 h 258975"/>
                  <a:gd name="connsiteX15" fmla="*/ 34411 w 152285"/>
                  <a:gd name="connsiteY15" fmla="*/ 11147 h 258975"/>
                  <a:gd name="connsiteX16" fmla="*/ 61710 w 152285"/>
                  <a:gd name="connsiteY16" fmla="*/ 1089 h 258975"/>
                  <a:gd name="connsiteX17" fmla="*/ 96952 w 152285"/>
                  <a:gd name="connsiteY17" fmla="*/ 3070 h 258975"/>
                  <a:gd name="connsiteX18" fmla="*/ 129956 w 152285"/>
                  <a:gd name="connsiteY18" fmla="*/ 18319 h 258975"/>
                  <a:gd name="connsiteX19" fmla="*/ 149397 w 152285"/>
                  <a:gd name="connsiteY19" fmla="*/ 44723 h 258975"/>
                  <a:gd name="connsiteX20" fmla="*/ 149530 w 152285"/>
                  <a:gd name="connsiteY20" fmla="*/ 83003 h 258975"/>
                  <a:gd name="connsiteX21" fmla="*/ 136938 w 152285"/>
                  <a:gd name="connsiteY21" fmla="*/ 111826 h 258975"/>
                  <a:gd name="connsiteX22" fmla="*/ 119574 w 152285"/>
                  <a:gd name="connsiteY22" fmla="*/ 128142 h 258975"/>
                  <a:gd name="connsiteX23" fmla="*/ 100772 w 152285"/>
                  <a:gd name="connsiteY23" fmla="*/ 140144 h 258975"/>
                  <a:gd name="connsiteX24" fmla="*/ 86617 w 152285"/>
                  <a:gd name="connsiteY24" fmla="*/ 150079 h 258975"/>
                  <a:gd name="connsiteX25" fmla="*/ 74321 w 152285"/>
                  <a:gd name="connsiteY25" fmla="*/ 164071 h 258975"/>
                  <a:gd name="connsiteX26" fmla="*/ 65786 w 152285"/>
                  <a:gd name="connsiteY26" fmla="*/ 185283 h 258975"/>
                  <a:gd name="connsiteX27" fmla="*/ 64015 w 152285"/>
                  <a:gd name="connsiteY27" fmla="*/ 192379 h 258975"/>
                  <a:gd name="connsiteX28" fmla="*/ 16704 w 152285"/>
                  <a:gd name="connsiteY28" fmla="*/ 180549 h 258975"/>
                  <a:gd name="connsiteX29" fmla="*/ 22552 w 152285"/>
                  <a:gd name="connsiteY29" fmla="*/ 257787 h 258975"/>
                  <a:gd name="connsiteX30" fmla="*/ 4255 w 152285"/>
                  <a:gd name="connsiteY30" fmla="*/ 246214 h 258975"/>
                  <a:gd name="connsiteX31" fmla="*/ 826 w 152285"/>
                  <a:gd name="connsiteY31" fmla="*/ 226860 h 258975"/>
                  <a:gd name="connsiteX32" fmla="*/ 13161 w 152285"/>
                  <a:gd name="connsiteY32" fmla="*/ 211267 h 258975"/>
                  <a:gd name="connsiteX33" fmla="*/ 34716 w 152285"/>
                  <a:gd name="connsiteY33" fmla="*/ 209105 h 258975"/>
                  <a:gd name="connsiteX34" fmla="*/ 52385 w 152285"/>
                  <a:gd name="connsiteY34" fmla="*/ 221059 h 258975"/>
                  <a:gd name="connsiteX35" fmla="*/ 55604 w 152285"/>
                  <a:gd name="connsiteY35" fmla="*/ 240537 h 258975"/>
                  <a:gd name="connsiteX36" fmla="*/ 43822 w 152285"/>
                  <a:gd name="connsiteY36" fmla="*/ 256092 h 258975"/>
                  <a:gd name="connsiteX37" fmla="*/ 22552 w 152285"/>
                  <a:gd name="connsiteY37" fmla="*/ 257787 h 25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2285" h="258975">
                    <a:moveTo>
                      <a:pt x="16704" y="180549"/>
                    </a:moveTo>
                    <a:lnTo>
                      <a:pt x="21181" y="162633"/>
                    </a:lnTo>
                    <a:cubicBezTo>
                      <a:pt x="24000" y="151364"/>
                      <a:pt x="27753" y="142306"/>
                      <a:pt x="32458" y="135458"/>
                    </a:cubicBezTo>
                    <a:cubicBezTo>
                      <a:pt x="37154" y="128609"/>
                      <a:pt x="42383" y="123037"/>
                      <a:pt x="48127" y="118722"/>
                    </a:cubicBezTo>
                    <a:cubicBezTo>
                      <a:pt x="53871" y="114417"/>
                      <a:pt x="59528" y="110683"/>
                      <a:pt x="65110" y="107521"/>
                    </a:cubicBezTo>
                    <a:cubicBezTo>
                      <a:pt x="72597" y="103416"/>
                      <a:pt x="79407" y="99187"/>
                      <a:pt x="85513" y="94843"/>
                    </a:cubicBezTo>
                    <a:cubicBezTo>
                      <a:pt x="91628" y="90509"/>
                      <a:pt x="95809" y="83832"/>
                      <a:pt x="98057" y="74812"/>
                    </a:cubicBezTo>
                    <a:cubicBezTo>
                      <a:pt x="99295" y="69859"/>
                      <a:pt x="99095" y="65373"/>
                      <a:pt x="97466" y="61372"/>
                    </a:cubicBezTo>
                    <a:cubicBezTo>
                      <a:pt x="95828" y="57372"/>
                      <a:pt x="93504" y="53981"/>
                      <a:pt x="90494" y="51190"/>
                    </a:cubicBezTo>
                    <a:cubicBezTo>
                      <a:pt x="87475" y="48399"/>
                      <a:pt x="84284" y="46589"/>
                      <a:pt x="80903" y="45742"/>
                    </a:cubicBezTo>
                    <a:cubicBezTo>
                      <a:pt x="74359" y="44113"/>
                      <a:pt x="68520" y="44265"/>
                      <a:pt x="63367" y="46208"/>
                    </a:cubicBezTo>
                    <a:cubicBezTo>
                      <a:pt x="58214" y="48152"/>
                      <a:pt x="53632" y="51142"/>
                      <a:pt x="49632" y="55171"/>
                    </a:cubicBezTo>
                    <a:cubicBezTo>
                      <a:pt x="45632" y="59201"/>
                      <a:pt x="41974" y="63553"/>
                      <a:pt x="38650" y="68230"/>
                    </a:cubicBezTo>
                    <a:lnTo>
                      <a:pt x="4331" y="40265"/>
                    </a:lnTo>
                    <a:cubicBezTo>
                      <a:pt x="6693" y="36541"/>
                      <a:pt x="10360" y="31959"/>
                      <a:pt x="15313" y="26492"/>
                    </a:cubicBezTo>
                    <a:cubicBezTo>
                      <a:pt x="20266" y="21024"/>
                      <a:pt x="26629" y="15909"/>
                      <a:pt x="34411" y="11147"/>
                    </a:cubicBezTo>
                    <a:cubicBezTo>
                      <a:pt x="42183" y="6384"/>
                      <a:pt x="51280" y="3032"/>
                      <a:pt x="61710" y="1089"/>
                    </a:cubicBezTo>
                    <a:cubicBezTo>
                      <a:pt x="72130" y="-855"/>
                      <a:pt x="83874" y="-197"/>
                      <a:pt x="96952" y="3070"/>
                    </a:cubicBezTo>
                    <a:cubicBezTo>
                      <a:pt x="109801" y="6280"/>
                      <a:pt x="120793" y="11366"/>
                      <a:pt x="129956" y="18319"/>
                    </a:cubicBezTo>
                    <a:cubicBezTo>
                      <a:pt x="139110" y="25272"/>
                      <a:pt x="145596" y="34074"/>
                      <a:pt x="149397" y="44723"/>
                    </a:cubicBezTo>
                    <a:cubicBezTo>
                      <a:pt x="153207" y="55371"/>
                      <a:pt x="153245" y="68125"/>
                      <a:pt x="149530" y="83003"/>
                    </a:cubicBezTo>
                    <a:cubicBezTo>
                      <a:pt x="146435" y="95396"/>
                      <a:pt x="142234" y="105006"/>
                      <a:pt x="136938" y="111826"/>
                    </a:cubicBezTo>
                    <a:cubicBezTo>
                      <a:pt x="131642" y="118646"/>
                      <a:pt x="125851" y="124085"/>
                      <a:pt x="119574" y="128142"/>
                    </a:cubicBezTo>
                    <a:cubicBezTo>
                      <a:pt x="113288" y="132200"/>
                      <a:pt x="107020" y="136201"/>
                      <a:pt x="100772" y="140144"/>
                    </a:cubicBezTo>
                    <a:cubicBezTo>
                      <a:pt x="95980" y="143021"/>
                      <a:pt x="91266" y="146335"/>
                      <a:pt x="86617" y="150079"/>
                    </a:cubicBezTo>
                    <a:cubicBezTo>
                      <a:pt x="81969" y="153822"/>
                      <a:pt x="77873" y="158489"/>
                      <a:pt x="74321" y="164071"/>
                    </a:cubicBezTo>
                    <a:cubicBezTo>
                      <a:pt x="70768" y="169652"/>
                      <a:pt x="67930" y="176720"/>
                      <a:pt x="65786" y="185283"/>
                    </a:cubicBezTo>
                    <a:lnTo>
                      <a:pt x="64015" y="192379"/>
                    </a:lnTo>
                    <a:lnTo>
                      <a:pt x="16704" y="180549"/>
                    </a:lnTo>
                    <a:close/>
                    <a:moveTo>
                      <a:pt x="22552" y="257787"/>
                    </a:moveTo>
                    <a:cubicBezTo>
                      <a:pt x="14437" y="255758"/>
                      <a:pt x="8331" y="251901"/>
                      <a:pt x="4255" y="246214"/>
                    </a:cubicBezTo>
                    <a:cubicBezTo>
                      <a:pt x="169" y="240518"/>
                      <a:pt x="-974" y="234080"/>
                      <a:pt x="826" y="226860"/>
                    </a:cubicBezTo>
                    <a:cubicBezTo>
                      <a:pt x="2569" y="219878"/>
                      <a:pt x="6684" y="214677"/>
                      <a:pt x="13161" y="211267"/>
                    </a:cubicBezTo>
                    <a:cubicBezTo>
                      <a:pt x="19638" y="207857"/>
                      <a:pt x="26820" y="207133"/>
                      <a:pt x="34716" y="209105"/>
                    </a:cubicBezTo>
                    <a:cubicBezTo>
                      <a:pt x="42603" y="211077"/>
                      <a:pt x="48489" y="215058"/>
                      <a:pt x="52385" y="221059"/>
                    </a:cubicBezTo>
                    <a:cubicBezTo>
                      <a:pt x="56271" y="227060"/>
                      <a:pt x="57347" y="233556"/>
                      <a:pt x="55604" y="240537"/>
                    </a:cubicBezTo>
                    <a:cubicBezTo>
                      <a:pt x="53804" y="247748"/>
                      <a:pt x="49870" y="252930"/>
                      <a:pt x="43822" y="256092"/>
                    </a:cubicBezTo>
                    <a:cubicBezTo>
                      <a:pt x="37754" y="259245"/>
                      <a:pt x="30668" y="259816"/>
                      <a:pt x="22552" y="257787"/>
                    </a:cubicBezTo>
                    <a:close/>
                  </a:path>
                </a:pathLst>
              </a:custGeom>
              <a:solidFill>
                <a:srgbClr val="55A3F3"/>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C801E91-CEE2-5AFB-5ADD-F948D57F0382}"/>
                  </a:ext>
                </a:extLst>
              </p:cNvPr>
              <p:cNvSpPr/>
              <p:nvPr/>
            </p:nvSpPr>
            <p:spPr>
              <a:xfrm>
                <a:off x="6429206" y="3314960"/>
                <a:ext cx="202198" cy="354292"/>
              </a:xfrm>
              <a:custGeom>
                <a:avLst/>
                <a:gdLst>
                  <a:gd name="connsiteX0" fmla="*/ 32709 w 202198"/>
                  <a:gd name="connsiteY0" fmla="*/ 250172 h 354292"/>
                  <a:gd name="connsiteX1" fmla="*/ 36690 w 202198"/>
                  <a:gd name="connsiteY1" fmla="*/ 225521 h 354292"/>
                  <a:gd name="connsiteX2" fmla="*/ 48778 w 202198"/>
                  <a:gd name="connsiteY2" fmla="*/ 187621 h 354292"/>
                  <a:gd name="connsiteX3" fmla="*/ 67980 w 202198"/>
                  <a:gd name="connsiteY3" fmla="*/ 163284 h 354292"/>
                  <a:gd name="connsiteX4" fmla="*/ 89583 w 202198"/>
                  <a:gd name="connsiteY4" fmla="*/ 146254 h 354292"/>
                  <a:gd name="connsiteX5" fmla="*/ 115624 w 202198"/>
                  <a:gd name="connsiteY5" fmla="*/ 126842 h 354292"/>
                  <a:gd name="connsiteX6" fmla="*/ 130235 w 202198"/>
                  <a:gd name="connsiteY6" fmla="*/ 98419 h 354292"/>
                  <a:gd name="connsiteX7" fmla="*/ 127902 w 202198"/>
                  <a:gd name="connsiteY7" fmla="*/ 80388 h 354292"/>
                  <a:gd name="connsiteX8" fmla="*/ 117338 w 202198"/>
                  <a:gd name="connsiteY8" fmla="*/ 67473 h 354292"/>
                  <a:gd name="connsiteX9" fmla="*/ 103794 w 202198"/>
                  <a:gd name="connsiteY9" fmla="*/ 61224 h 354292"/>
                  <a:gd name="connsiteX10" fmla="*/ 80220 w 202198"/>
                  <a:gd name="connsiteY10" fmla="*/ 63863 h 354292"/>
                  <a:gd name="connsiteX11" fmla="*/ 62741 w 202198"/>
                  <a:gd name="connsiteY11" fmla="*/ 77502 h 354292"/>
                  <a:gd name="connsiteX12" fmla="*/ 49435 w 202198"/>
                  <a:gd name="connsiteY12" fmla="*/ 96352 h 354292"/>
                  <a:gd name="connsiteX13" fmla="*/ 0 w 202198"/>
                  <a:gd name="connsiteY13" fmla="*/ 62596 h 354292"/>
                  <a:gd name="connsiteX14" fmla="*/ 13221 w 202198"/>
                  <a:gd name="connsiteY14" fmla="*/ 42774 h 354292"/>
                  <a:gd name="connsiteX15" fmla="*/ 37195 w 202198"/>
                  <a:gd name="connsiteY15" fmla="*/ 19924 h 354292"/>
                  <a:gd name="connsiteX16" fmla="*/ 72819 w 202198"/>
                  <a:gd name="connsiteY16" fmla="*/ 3246 h 354292"/>
                  <a:gd name="connsiteX17" fmla="*/ 120520 w 202198"/>
                  <a:gd name="connsiteY17" fmla="*/ 1883 h 354292"/>
                  <a:gd name="connsiteX18" fmla="*/ 166726 w 202198"/>
                  <a:gd name="connsiteY18" fmla="*/ 18647 h 354292"/>
                  <a:gd name="connsiteX19" fmla="*/ 195939 w 202198"/>
                  <a:gd name="connsiteY19" fmla="*/ 52004 h 354292"/>
                  <a:gd name="connsiteX20" fmla="*/ 200501 w 202198"/>
                  <a:gd name="connsiteY20" fmla="*/ 103563 h 354292"/>
                  <a:gd name="connsiteX21" fmla="*/ 186842 w 202198"/>
                  <a:gd name="connsiteY21" fmla="*/ 143834 h 354292"/>
                  <a:gd name="connsiteX22" fmla="*/ 165316 w 202198"/>
                  <a:gd name="connsiteY22" fmla="*/ 167799 h 354292"/>
                  <a:gd name="connsiteX23" fmla="*/ 141361 w 202198"/>
                  <a:gd name="connsiteY23" fmla="*/ 186125 h 354292"/>
                  <a:gd name="connsiteX24" fmla="*/ 123425 w 202198"/>
                  <a:gd name="connsiteY24" fmla="*/ 201127 h 354292"/>
                  <a:gd name="connsiteX25" fmla="*/ 108461 w 202198"/>
                  <a:gd name="connsiteY25" fmla="*/ 221377 h 354292"/>
                  <a:gd name="connsiteX26" fmla="*/ 99393 w 202198"/>
                  <a:gd name="connsiteY26" fmla="*/ 250933 h 354292"/>
                  <a:gd name="connsiteX27" fmla="*/ 97812 w 202198"/>
                  <a:gd name="connsiteY27" fmla="*/ 260697 h 354292"/>
                  <a:gd name="connsiteX28" fmla="*/ 32709 w 202198"/>
                  <a:gd name="connsiteY28" fmla="*/ 250172 h 354292"/>
                  <a:gd name="connsiteX29" fmla="*/ 49425 w 202198"/>
                  <a:gd name="connsiteY29" fmla="*/ 353566 h 354292"/>
                  <a:gd name="connsiteX30" fmla="*/ 23451 w 202198"/>
                  <a:gd name="connsiteY30" fmla="*/ 340068 h 354292"/>
                  <a:gd name="connsiteX31" fmla="*/ 16621 w 202198"/>
                  <a:gd name="connsiteY31" fmla="*/ 314389 h 354292"/>
                  <a:gd name="connsiteX32" fmla="*/ 31461 w 202198"/>
                  <a:gd name="connsiteY32" fmla="*/ 291967 h 354292"/>
                  <a:gd name="connsiteX33" fmla="*/ 60246 w 202198"/>
                  <a:gd name="connsiteY33" fmla="*/ 286595 h 354292"/>
                  <a:gd name="connsiteX34" fmla="*/ 85411 w 202198"/>
                  <a:gd name="connsiteY34" fmla="*/ 300683 h 354292"/>
                  <a:gd name="connsiteX35" fmla="*/ 91973 w 202198"/>
                  <a:gd name="connsiteY35" fmla="*/ 326562 h 354292"/>
                  <a:gd name="connsiteX36" fmla="*/ 77876 w 202198"/>
                  <a:gd name="connsiteY36" fmla="*/ 348860 h 354292"/>
                  <a:gd name="connsiteX37" fmla="*/ 49425 w 202198"/>
                  <a:gd name="connsiteY37" fmla="*/ 353566 h 35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198" h="354292">
                    <a:moveTo>
                      <a:pt x="32709" y="250172"/>
                    </a:moveTo>
                    <a:lnTo>
                      <a:pt x="36690" y="225521"/>
                    </a:lnTo>
                    <a:cubicBezTo>
                      <a:pt x="39195" y="210014"/>
                      <a:pt x="43215" y="197384"/>
                      <a:pt x="48778" y="187621"/>
                    </a:cubicBezTo>
                    <a:cubicBezTo>
                      <a:pt x="54331" y="177858"/>
                      <a:pt x="60731" y="169742"/>
                      <a:pt x="67980" y="163284"/>
                    </a:cubicBezTo>
                    <a:cubicBezTo>
                      <a:pt x="75229" y="156817"/>
                      <a:pt x="82420" y="151140"/>
                      <a:pt x="89583" y="146254"/>
                    </a:cubicBezTo>
                    <a:cubicBezTo>
                      <a:pt x="99203" y="139862"/>
                      <a:pt x="107890" y="133386"/>
                      <a:pt x="115624" y="126842"/>
                    </a:cubicBezTo>
                    <a:cubicBezTo>
                      <a:pt x="123368" y="120298"/>
                      <a:pt x="128235" y="110821"/>
                      <a:pt x="130235" y="98419"/>
                    </a:cubicBezTo>
                    <a:cubicBezTo>
                      <a:pt x="131340" y="91599"/>
                      <a:pt x="130559" y="85589"/>
                      <a:pt x="127902" y="80388"/>
                    </a:cubicBezTo>
                    <a:cubicBezTo>
                      <a:pt x="125235" y="75188"/>
                      <a:pt x="121720" y="70883"/>
                      <a:pt x="117338" y="67473"/>
                    </a:cubicBezTo>
                    <a:cubicBezTo>
                      <a:pt x="112957" y="64063"/>
                      <a:pt x="108442" y="61977"/>
                      <a:pt x="103794" y="61224"/>
                    </a:cubicBezTo>
                    <a:cubicBezTo>
                      <a:pt x="94793" y="59767"/>
                      <a:pt x="86944" y="60653"/>
                      <a:pt x="80220" y="63863"/>
                    </a:cubicBezTo>
                    <a:cubicBezTo>
                      <a:pt x="73495" y="67072"/>
                      <a:pt x="67666" y="71616"/>
                      <a:pt x="62741" y="77502"/>
                    </a:cubicBezTo>
                    <a:cubicBezTo>
                      <a:pt x="57807" y="83389"/>
                      <a:pt x="53378" y="89675"/>
                      <a:pt x="49435" y="96352"/>
                    </a:cubicBezTo>
                    <a:lnTo>
                      <a:pt x="0" y="62596"/>
                    </a:lnTo>
                    <a:cubicBezTo>
                      <a:pt x="2762" y="57319"/>
                      <a:pt x="7172" y="50708"/>
                      <a:pt x="13221" y="42774"/>
                    </a:cubicBezTo>
                    <a:cubicBezTo>
                      <a:pt x="19278" y="34849"/>
                      <a:pt x="27261" y="27229"/>
                      <a:pt x="37195" y="19924"/>
                    </a:cubicBezTo>
                    <a:cubicBezTo>
                      <a:pt x="47120" y="12627"/>
                      <a:pt x="58988" y="7065"/>
                      <a:pt x="72819" y="3246"/>
                    </a:cubicBezTo>
                    <a:cubicBezTo>
                      <a:pt x="86630" y="-565"/>
                      <a:pt x="102537" y="-1022"/>
                      <a:pt x="120520" y="1883"/>
                    </a:cubicBezTo>
                    <a:cubicBezTo>
                      <a:pt x="138189" y="4741"/>
                      <a:pt x="153591" y="10332"/>
                      <a:pt x="166726" y="18647"/>
                    </a:cubicBezTo>
                    <a:cubicBezTo>
                      <a:pt x="179851" y="26972"/>
                      <a:pt x="189595" y="38088"/>
                      <a:pt x="195939" y="52004"/>
                    </a:cubicBezTo>
                    <a:cubicBezTo>
                      <a:pt x="202282" y="65910"/>
                      <a:pt x="203806" y="83103"/>
                      <a:pt x="200501" y="103563"/>
                    </a:cubicBezTo>
                    <a:cubicBezTo>
                      <a:pt x="197748" y="120622"/>
                      <a:pt x="193195" y="134043"/>
                      <a:pt x="186842" y="143834"/>
                    </a:cubicBezTo>
                    <a:cubicBezTo>
                      <a:pt x="180489" y="153626"/>
                      <a:pt x="173307" y="161618"/>
                      <a:pt x="165316" y="167799"/>
                    </a:cubicBezTo>
                    <a:cubicBezTo>
                      <a:pt x="157315" y="173991"/>
                      <a:pt x="149323" y="180096"/>
                      <a:pt x="141361" y="186125"/>
                    </a:cubicBezTo>
                    <a:cubicBezTo>
                      <a:pt x="135236" y="190545"/>
                      <a:pt x="129254" y="195546"/>
                      <a:pt x="123425" y="201127"/>
                    </a:cubicBezTo>
                    <a:cubicBezTo>
                      <a:pt x="117586" y="206709"/>
                      <a:pt x="112604" y="213453"/>
                      <a:pt x="108461" y="221377"/>
                    </a:cubicBezTo>
                    <a:cubicBezTo>
                      <a:pt x="104318" y="229302"/>
                      <a:pt x="101298" y="239151"/>
                      <a:pt x="99393" y="250933"/>
                    </a:cubicBezTo>
                    <a:lnTo>
                      <a:pt x="97812" y="260697"/>
                    </a:lnTo>
                    <a:lnTo>
                      <a:pt x="32709" y="250172"/>
                    </a:lnTo>
                    <a:close/>
                    <a:moveTo>
                      <a:pt x="49425" y="353566"/>
                    </a:moveTo>
                    <a:cubicBezTo>
                      <a:pt x="38262" y="351765"/>
                      <a:pt x="29604" y="347260"/>
                      <a:pt x="23451" y="340068"/>
                    </a:cubicBezTo>
                    <a:cubicBezTo>
                      <a:pt x="17288" y="332868"/>
                      <a:pt x="15021" y="324314"/>
                      <a:pt x="16621" y="314389"/>
                    </a:cubicBezTo>
                    <a:cubicBezTo>
                      <a:pt x="18174" y="304778"/>
                      <a:pt x="23117" y="297301"/>
                      <a:pt x="31461" y="291967"/>
                    </a:cubicBezTo>
                    <a:cubicBezTo>
                      <a:pt x="39796" y="286633"/>
                      <a:pt x="49387" y="284842"/>
                      <a:pt x="60246" y="286595"/>
                    </a:cubicBezTo>
                    <a:cubicBezTo>
                      <a:pt x="71095" y="288348"/>
                      <a:pt x="79486" y="293044"/>
                      <a:pt x="85411" y="300683"/>
                    </a:cubicBezTo>
                    <a:cubicBezTo>
                      <a:pt x="91335" y="308322"/>
                      <a:pt x="93516" y="316951"/>
                      <a:pt x="91973" y="326562"/>
                    </a:cubicBezTo>
                    <a:cubicBezTo>
                      <a:pt x="90373" y="336487"/>
                      <a:pt x="85668" y="343917"/>
                      <a:pt x="77876" y="348860"/>
                    </a:cubicBezTo>
                    <a:cubicBezTo>
                      <a:pt x="70066" y="353804"/>
                      <a:pt x="60588" y="355375"/>
                      <a:pt x="49425" y="353566"/>
                    </a:cubicBezTo>
                    <a:close/>
                  </a:path>
                </a:pathLst>
              </a:custGeom>
              <a:solidFill>
                <a:srgbClr val="55A3F3"/>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C7EF3C0-A27C-557D-BD49-354C30DBE16D}"/>
                  </a:ext>
                </a:extLst>
              </p:cNvPr>
              <p:cNvSpPr/>
              <p:nvPr/>
            </p:nvSpPr>
            <p:spPr>
              <a:xfrm>
                <a:off x="2853397" y="2819956"/>
                <a:ext cx="202135" cy="354366"/>
              </a:xfrm>
              <a:custGeom>
                <a:avLst/>
                <a:gdLst>
                  <a:gd name="connsiteX0" fmla="*/ 66094 w 202135"/>
                  <a:gd name="connsiteY0" fmla="*/ 257076 h 354366"/>
                  <a:gd name="connsiteX1" fmla="*/ 65446 w 202135"/>
                  <a:gd name="connsiteY1" fmla="*/ 232425 h 354366"/>
                  <a:gd name="connsiteX2" fmla="*/ 70228 w 202135"/>
                  <a:gd name="connsiteY2" fmla="*/ 193439 h 354366"/>
                  <a:gd name="connsiteX3" fmla="*/ 84401 w 202135"/>
                  <a:gd name="connsiteY3" fmla="*/ 166303 h 354366"/>
                  <a:gd name="connsiteX4" fmla="*/ 102241 w 202135"/>
                  <a:gd name="connsiteY4" fmla="*/ 145814 h 354366"/>
                  <a:gd name="connsiteX5" fmla="*/ 123958 w 202135"/>
                  <a:gd name="connsiteY5" fmla="*/ 122202 h 354366"/>
                  <a:gd name="connsiteX6" fmla="*/ 132931 w 202135"/>
                  <a:gd name="connsiteY6" fmla="*/ 91941 h 354366"/>
                  <a:gd name="connsiteX7" fmla="*/ 127359 w 202135"/>
                  <a:gd name="connsiteY7" fmla="*/ 74872 h 354366"/>
                  <a:gd name="connsiteX8" fmla="*/ 114748 w 202135"/>
                  <a:gd name="connsiteY8" fmla="*/ 64271 h 354366"/>
                  <a:gd name="connsiteX9" fmla="*/ 100460 w 202135"/>
                  <a:gd name="connsiteY9" fmla="*/ 60689 h 354366"/>
                  <a:gd name="connsiteX10" fmla="*/ 78067 w 202135"/>
                  <a:gd name="connsiteY10" fmla="*/ 67566 h 354366"/>
                  <a:gd name="connsiteX11" fmla="*/ 63608 w 202135"/>
                  <a:gd name="connsiteY11" fmla="*/ 84007 h 354366"/>
                  <a:gd name="connsiteX12" fmla="*/ 54150 w 202135"/>
                  <a:gd name="connsiteY12" fmla="*/ 104733 h 354366"/>
                  <a:gd name="connsiteX13" fmla="*/ 0 w 202135"/>
                  <a:gd name="connsiteY13" fmla="*/ 81035 h 354366"/>
                  <a:gd name="connsiteX14" fmla="*/ 9201 w 202135"/>
                  <a:gd name="connsiteY14" fmla="*/ 59384 h 354366"/>
                  <a:gd name="connsiteX15" fmla="*/ 28280 w 202135"/>
                  <a:gd name="connsiteY15" fmla="*/ 32819 h 354366"/>
                  <a:gd name="connsiteX16" fmla="*/ 59788 w 202135"/>
                  <a:gd name="connsiteY16" fmla="*/ 10112 h 354366"/>
                  <a:gd name="connsiteX17" fmla="*/ 105832 w 202135"/>
                  <a:gd name="connsiteY17" fmla="*/ 53 h 354366"/>
                  <a:gd name="connsiteX18" fmla="*/ 153743 w 202135"/>
                  <a:gd name="connsiteY18" fmla="*/ 7864 h 354366"/>
                  <a:gd name="connsiteX19" fmla="*/ 188204 w 202135"/>
                  <a:gd name="connsiteY19" fmla="*/ 34877 h 354366"/>
                  <a:gd name="connsiteX20" fmla="*/ 202073 w 202135"/>
                  <a:gd name="connsiteY20" fmla="*/ 84073 h 354366"/>
                  <a:gd name="connsiteX21" fmla="*/ 196186 w 202135"/>
                  <a:gd name="connsiteY21" fmla="*/ 125650 h 354366"/>
                  <a:gd name="connsiteX22" fmla="*/ 179689 w 202135"/>
                  <a:gd name="connsiteY22" fmla="*/ 152844 h 354366"/>
                  <a:gd name="connsiteX23" fmla="*/ 159801 w 202135"/>
                  <a:gd name="connsiteY23" fmla="*/ 175008 h 354366"/>
                  <a:gd name="connsiteX24" fmla="*/ 145142 w 202135"/>
                  <a:gd name="connsiteY24" fmla="*/ 192849 h 354366"/>
                  <a:gd name="connsiteX25" fmla="*/ 134331 w 202135"/>
                  <a:gd name="connsiteY25" fmla="*/ 215242 h 354366"/>
                  <a:gd name="connsiteX26" fmla="*/ 130950 w 202135"/>
                  <a:gd name="connsiteY26" fmla="*/ 245589 h 354366"/>
                  <a:gd name="connsiteX27" fmla="*/ 131207 w 202135"/>
                  <a:gd name="connsiteY27" fmla="*/ 255352 h 354366"/>
                  <a:gd name="connsiteX28" fmla="*/ 66094 w 202135"/>
                  <a:gd name="connsiteY28" fmla="*/ 257076 h 354366"/>
                  <a:gd name="connsiteX29" fmla="*/ 101251 w 202135"/>
                  <a:gd name="connsiteY29" fmla="*/ 354345 h 354366"/>
                  <a:gd name="connsiteX30" fmla="*/ 73571 w 202135"/>
                  <a:gd name="connsiteY30" fmla="*/ 346001 h 354366"/>
                  <a:gd name="connsiteX31" fmla="*/ 62236 w 202135"/>
                  <a:gd name="connsiteY31" fmla="*/ 322332 h 354366"/>
                  <a:gd name="connsiteX32" fmla="*/ 72523 w 202135"/>
                  <a:gd name="connsiteY32" fmla="*/ 297852 h 354366"/>
                  <a:gd name="connsiteX33" fmla="*/ 99470 w 202135"/>
                  <a:gd name="connsiteY33" fmla="*/ 287365 h 354366"/>
                  <a:gd name="connsiteX34" fmla="*/ 126473 w 202135"/>
                  <a:gd name="connsiteY34" fmla="*/ 296424 h 354366"/>
                  <a:gd name="connsiteX35" fmla="*/ 137579 w 202135"/>
                  <a:gd name="connsiteY35" fmla="*/ 320331 h 354366"/>
                  <a:gd name="connsiteX36" fmla="*/ 127978 w 202135"/>
                  <a:gd name="connsiteY36" fmla="*/ 344553 h 354366"/>
                  <a:gd name="connsiteX37" fmla="*/ 101251 w 202135"/>
                  <a:gd name="connsiteY37" fmla="*/ 354345 h 35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135" h="354366">
                    <a:moveTo>
                      <a:pt x="66094" y="257076"/>
                    </a:moveTo>
                    <a:lnTo>
                      <a:pt x="65446" y="232425"/>
                    </a:lnTo>
                    <a:cubicBezTo>
                      <a:pt x="65037" y="216918"/>
                      <a:pt x="66627" y="203926"/>
                      <a:pt x="70228" y="193439"/>
                    </a:cubicBezTo>
                    <a:cubicBezTo>
                      <a:pt x="73828" y="182952"/>
                      <a:pt x="78553" y="173904"/>
                      <a:pt x="84401" y="166303"/>
                    </a:cubicBezTo>
                    <a:cubicBezTo>
                      <a:pt x="90249" y="158702"/>
                      <a:pt x="96193" y="151872"/>
                      <a:pt x="102241" y="145814"/>
                    </a:cubicBezTo>
                    <a:cubicBezTo>
                      <a:pt x="110414" y="137842"/>
                      <a:pt x="117643" y="129974"/>
                      <a:pt x="123958" y="122202"/>
                    </a:cubicBezTo>
                    <a:cubicBezTo>
                      <a:pt x="130273" y="114439"/>
                      <a:pt x="133264" y="104352"/>
                      <a:pt x="132931" y="91941"/>
                    </a:cubicBezTo>
                    <a:cubicBezTo>
                      <a:pt x="132750" y="85121"/>
                      <a:pt x="130893" y="79425"/>
                      <a:pt x="127359" y="74872"/>
                    </a:cubicBezTo>
                    <a:cubicBezTo>
                      <a:pt x="123825" y="70310"/>
                      <a:pt x="119615" y="66776"/>
                      <a:pt x="114748" y="64271"/>
                    </a:cubicBezTo>
                    <a:cubicBezTo>
                      <a:pt x="109871" y="61766"/>
                      <a:pt x="105108" y="60566"/>
                      <a:pt x="100460" y="60689"/>
                    </a:cubicBezTo>
                    <a:cubicBezTo>
                      <a:pt x="91459" y="60927"/>
                      <a:pt x="84001" y="63214"/>
                      <a:pt x="78067" y="67566"/>
                    </a:cubicBezTo>
                    <a:cubicBezTo>
                      <a:pt x="72133" y="71910"/>
                      <a:pt x="67304" y="77396"/>
                      <a:pt x="63608" y="84007"/>
                    </a:cubicBezTo>
                    <a:cubicBezTo>
                      <a:pt x="59903" y="90617"/>
                      <a:pt x="56750" y="97532"/>
                      <a:pt x="54150" y="104733"/>
                    </a:cubicBezTo>
                    <a:lnTo>
                      <a:pt x="0" y="81035"/>
                    </a:lnTo>
                    <a:cubicBezTo>
                      <a:pt x="1715" y="75406"/>
                      <a:pt x="4782" y="68186"/>
                      <a:pt x="9201" y="59384"/>
                    </a:cubicBezTo>
                    <a:cubicBezTo>
                      <a:pt x="13621" y="50583"/>
                      <a:pt x="19974" y="41725"/>
                      <a:pt x="28280" y="32819"/>
                    </a:cubicBezTo>
                    <a:cubicBezTo>
                      <a:pt x="36576" y="23913"/>
                      <a:pt x="47073" y="16341"/>
                      <a:pt x="59788" y="10112"/>
                    </a:cubicBezTo>
                    <a:cubicBezTo>
                      <a:pt x="72495" y="3882"/>
                      <a:pt x="87849" y="529"/>
                      <a:pt x="105832" y="53"/>
                    </a:cubicBezTo>
                    <a:cubicBezTo>
                      <a:pt x="123501" y="-414"/>
                      <a:pt x="139475" y="2187"/>
                      <a:pt x="153743" y="7864"/>
                    </a:cubicBezTo>
                    <a:cubicBezTo>
                      <a:pt x="168011" y="13541"/>
                      <a:pt x="179499" y="22542"/>
                      <a:pt x="188204" y="34877"/>
                    </a:cubicBezTo>
                    <a:cubicBezTo>
                      <a:pt x="196910" y="47211"/>
                      <a:pt x="201530" y="63614"/>
                      <a:pt x="202073" y="84073"/>
                    </a:cubicBezTo>
                    <a:cubicBezTo>
                      <a:pt x="202521" y="101133"/>
                      <a:pt x="200558" y="114991"/>
                      <a:pt x="196186" y="125650"/>
                    </a:cubicBezTo>
                    <a:cubicBezTo>
                      <a:pt x="191814" y="136318"/>
                      <a:pt x="186309" y="145386"/>
                      <a:pt x="179689" y="152844"/>
                    </a:cubicBezTo>
                    <a:cubicBezTo>
                      <a:pt x="173060" y="160311"/>
                      <a:pt x="166421" y="167703"/>
                      <a:pt x="159801" y="175008"/>
                    </a:cubicBezTo>
                    <a:cubicBezTo>
                      <a:pt x="154667" y="180428"/>
                      <a:pt x="149781" y="186372"/>
                      <a:pt x="145142" y="192849"/>
                    </a:cubicBezTo>
                    <a:cubicBezTo>
                      <a:pt x="140503" y="199335"/>
                      <a:pt x="136903" y="206793"/>
                      <a:pt x="134331" y="215242"/>
                    </a:cubicBezTo>
                    <a:cubicBezTo>
                      <a:pt x="131759" y="223691"/>
                      <a:pt x="130635" y="233806"/>
                      <a:pt x="130950" y="245589"/>
                    </a:cubicBezTo>
                    <a:lnTo>
                      <a:pt x="131207" y="255352"/>
                    </a:lnTo>
                    <a:lnTo>
                      <a:pt x="66094" y="257076"/>
                    </a:lnTo>
                    <a:close/>
                    <a:moveTo>
                      <a:pt x="101251" y="354345"/>
                    </a:moveTo>
                    <a:cubicBezTo>
                      <a:pt x="90087" y="354640"/>
                      <a:pt x="80858" y="351859"/>
                      <a:pt x="73571" y="346001"/>
                    </a:cubicBezTo>
                    <a:cubicBezTo>
                      <a:pt x="66275" y="340143"/>
                      <a:pt x="62503" y="332257"/>
                      <a:pt x="62236" y="322332"/>
                    </a:cubicBezTo>
                    <a:cubicBezTo>
                      <a:pt x="61979" y="312721"/>
                      <a:pt x="65408" y="304558"/>
                      <a:pt x="72523" y="297852"/>
                    </a:cubicBezTo>
                    <a:cubicBezTo>
                      <a:pt x="79629" y="291147"/>
                      <a:pt x="88611" y="287651"/>
                      <a:pt x="99470" y="287365"/>
                    </a:cubicBezTo>
                    <a:cubicBezTo>
                      <a:pt x="110319" y="287080"/>
                      <a:pt x="119320" y="290099"/>
                      <a:pt x="126473" y="296424"/>
                    </a:cubicBezTo>
                    <a:cubicBezTo>
                      <a:pt x="133617" y="302748"/>
                      <a:pt x="137322" y="310721"/>
                      <a:pt x="137579" y="320331"/>
                    </a:cubicBezTo>
                    <a:cubicBezTo>
                      <a:pt x="137846" y="330256"/>
                      <a:pt x="134636" y="338324"/>
                      <a:pt x="127978" y="344553"/>
                    </a:cubicBezTo>
                    <a:cubicBezTo>
                      <a:pt x="121320" y="350792"/>
                      <a:pt x="112405" y="354050"/>
                      <a:pt x="101251" y="354345"/>
                    </a:cubicBezTo>
                    <a:close/>
                  </a:path>
                </a:pathLst>
              </a:custGeom>
              <a:solidFill>
                <a:srgbClr val="55A3F3"/>
              </a:solidFill>
              <a:ln w="9525" cap="flat">
                <a:noFill/>
                <a:prstDash val="solid"/>
                <a:miter/>
              </a:ln>
            </p:spPr>
            <p:txBody>
              <a:bodyPr rtlCol="0" anchor="ctr"/>
              <a:lstStyle/>
              <a:p>
                <a:endParaRPr lang="en-US"/>
              </a:p>
            </p:txBody>
          </p:sp>
        </p:grpSp>
        <p:grpSp>
          <p:nvGrpSpPr>
            <p:cNvPr id="23" name="Graphic 6">
              <a:extLst>
                <a:ext uri="{FF2B5EF4-FFF2-40B4-BE49-F238E27FC236}">
                  <a16:creationId xmlns:a16="http://schemas.microsoft.com/office/drawing/2014/main" id="{E5F43A34-1A9F-9F78-3C86-D430C74145A0}"/>
                </a:ext>
              </a:extLst>
            </p:cNvPr>
            <p:cNvGrpSpPr/>
            <p:nvPr/>
          </p:nvGrpSpPr>
          <p:grpSpPr>
            <a:xfrm>
              <a:off x="2384108" y="1040074"/>
              <a:ext cx="1985896" cy="1982217"/>
              <a:chOff x="2384108" y="1040074"/>
              <a:chExt cx="1985896" cy="1982217"/>
            </a:xfrm>
          </p:grpSpPr>
          <p:grpSp>
            <p:nvGrpSpPr>
              <p:cNvPr id="24" name="Graphic 6">
                <a:extLst>
                  <a:ext uri="{FF2B5EF4-FFF2-40B4-BE49-F238E27FC236}">
                    <a16:creationId xmlns:a16="http://schemas.microsoft.com/office/drawing/2014/main" id="{7E1FFE24-1BCB-87B3-C26A-9001E7EAAFB3}"/>
                  </a:ext>
                </a:extLst>
              </p:cNvPr>
              <p:cNvGrpSpPr/>
              <p:nvPr/>
            </p:nvGrpSpPr>
            <p:grpSpPr>
              <a:xfrm>
                <a:off x="2384108" y="1040074"/>
                <a:ext cx="1985896" cy="1982217"/>
                <a:chOff x="2384108" y="1040074"/>
                <a:chExt cx="1985896" cy="1982217"/>
              </a:xfrm>
            </p:grpSpPr>
            <p:sp>
              <p:nvSpPr>
                <p:cNvPr id="25" name="Freeform: Shape 24">
                  <a:extLst>
                    <a:ext uri="{FF2B5EF4-FFF2-40B4-BE49-F238E27FC236}">
                      <a16:creationId xmlns:a16="http://schemas.microsoft.com/office/drawing/2014/main" id="{9D32290E-1B3B-934F-D02B-FBBDBF8AD618}"/>
                    </a:ext>
                  </a:extLst>
                </p:cNvPr>
                <p:cNvSpPr/>
                <p:nvPr/>
              </p:nvSpPr>
              <p:spPr>
                <a:xfrm rot="-4456592">
                  <a:off x="2704543" y="1361846"/>
                  <a:ext cx="1341737" cy="1341756"/>
                </a:xfrm>
                <a:custGeom>
                  <a:avLst/>
                  <a:gdLst>
                    <a:gd name="connsiteX0" fmla="*/ 1341737 w 1341737"/>
                    <a:gd name="connsiteY0" fmla="*/ 670878 h 1341756"/>
                    <a:gd name="connsiteX1" fmla="*/ 670869 w 1341737"/>
                    <a:gd name="connsiteY1" fmla="*/ 1341756 h 1341756"/>
                    <a:gd name="connsiteX2" fmla="*/ 0 w 1341737"/>
                    <a:gd name="connsiteY2" fmla="*/ 670878 h 1341756"/>
                    <a:gd name="connsiteX3" fmla="*/ 670869 w 1341737"/>
                    <a:gd name="connsiteY3" fmla="*/ 0 h 1341756"/>
                    <a:gd name="connsiteX4" fmla="*/ 1341737 w 1341737"/>
                    <a:gd name="connsiteY4" fmla="*/ 670878 h 1341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737" h="1341756">
                      <a:moveTo>
                        <a:pt x="1341737" y="670878"/>
                      </a:moveTo>
                      <a:cubicBezTo>
                        <a:pt x="1341737" y="1041394"/>
                        <a:pt x="1041379" y="1341756"/>
                        <a:pt x="670869" y="1341756"/>
                      </a:cubicBezTo>
                      <a:cubicBezTo>
                        <a:pt x="300358" y="1341756"/>
                        <a:pt x="0" y="1041394"/>
                        <a:pt x="0" y="670878"/>
                      </a:cubicBezTo>
                      <a:cubicBezTo>
                        <a:pt x="0" y="300362"/>
                        <a:pt x="300358" y="0"/>
                        <a:pt x="670869" y="0"/>
                      </a:cubicBezTo>
                      <a:cubicBezTo>
                        <a:pt x="1041379" y="0"/>
                        <a:pt x="1341737" y="300362"/>
                        <a:pt x="1341737" y="670878"/>
                      </a:cubicBezTo>
                      <a:close/>
                    </a:path>
                  </a:pathLst>
                </a:custGeom>
                <a:solidFill>
                  <a:srgbClr val="55A3F3"/>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1253F5A-FB90-E60C-27B4-4BD11DEE945A}"/>
                    </a:ext>
                  </a:extLst>
                </p:cNvPr>
                <p:cNvSpPr/>
                <p:nvPr/>
              </p:nvSpPr>
              <p:spPr>
                <a:xfrm rot="-2627312">
                  <a:off x="2644668" y="1360317"/>
                  <a:ext cx="1464776" cy="1341732"/>
                </a:xfrm>
                <a:custGeom>
                  <a:avLst/>
                  <a:gdLst>
                    <a:gd name="connsiteX0" fmla="*/ 1464776 w 1464776"/>
                    <a:gd name="connsiteY0" fmla="*/ 670866 h 1341732"/>
                    <a:gd name="connsiteX1" fmla="*/ 732388 w 1464776"/>
                    <a:gd name="connsiteY1" fmla="*/ 1341732 h 1341732"/>
                    <a:gd name="connsiteX2" fmla="*/ 0 w 1464776"/>
                    <a:gd name="connsiteY2" fmla="*/ 670866 h 1341732"/>
                    <a:gd name="connsiteX3" fmla="*/ 732388 w 1464776"/>
                    <a:gd name="connsiteY3" fmla="*/ 0 h 1341732"/>
                    <a:gd name="connsiteX4" fmla="*/ 1464776 w 1464776"/>
                    <a:gd name="connsiteY4" fmla="*/ 670866 h 1341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776" h="1341732">
                      <a:moveTo>
                        <a:pt x="1464776" y="670866"/>
                      </a:moveTo>
                      <a:cubicBezTo>
                        <a:pt x="1464776" y="1041375"/>
                        <a:pt x="1136875" y="1341732"/>
                        <a:pt x="732388" y="1341732"/>
                      </a:cubicBezTo>
                      <a:cubicBezTo>
                        <a:pt x="327901" y="1341732"/>
                        <a:pt x="0" y="1041375"/>
                        <a:pt x="0" y="670866"/>
                      </a:cubicBezTo>
                      <a:cubicBezTo>
                        <a:pt x="0" y="300357"/>
                        <a:pt x="327901" y="0"/>
                        <a:pt x="732388" y="0"/>
                      </a:cubicBezTo>
                      <a:cubicBezTo>
                        <a:pt x="1136875" y="0"/>
                        <a:pt x="1464776" y="300357"/>
                        <a:pt x="1464776" y="670866"/>
                      </a:cubicBezTo>
                      <a:close/>
                    </a:path>
                  </a:pathLst>
                </a:custGeom>
                <a:noFill/>
                <a:ln w="10007" cap="flat">
                  <a:solidFill>
                    <a:srgbClr val="55A3F3"/>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FBB930C-FC49-512D-7852-5B3907EBF04D}"/>
                    </a:ext>
                  </a:extLst>
                </p:cNvPr>
                <p:cNvSpPr/>
                <p:nvPr/>
              </p:nvSpPr>
              <p:spPr>
                <a:xfrm>
                  <a:off x="3317722" y="2581008"/>
                  <a:ext cx="275701" cy="329003"/>
                </a:xfrm>
                <a:custGeom>
                  <a:avLst/>
                  <a:gdLst>
                    <a:gd name="connsiteX0" fmla="*/ 0 w 275701"/>
                    <a:gd name="connsiteY0" fmla="*/ 90745 h 329003"/>
                    <a:gd name="connsiteX1" fmla="*/ 275701 w 275701"/>
                    <a:gd name="connsiteY1" fmla="*/ 329003 h 329003"/>
                    <a:gd name="connsiteX2" fmla="*/ 149533 w 275701"/>
                    <a:gd name="connsiteY2" fmla="*/ 0 h 329003"/>
                  </a:gdLst>
                  <a:ahLst/>
                  <a:cxnLst>
                    <a:cxn ang="0">
                      <a:pos x="connsiteX0" y="connsiteY0"/>
                    </a:cxn>
                    <a:cxn ang="0">
                      <a:pos x="connsiteX1" y="connsiteY1"/>
                    </a:cxn>
                    <a:cxn ang="0">
                      <a:pos x="connsiteX2" y="connsiteY2"/>
                    </a:cxn>
                  </a:cxnLst>
                  <a:rect l="l" t="t" r="r" b="b"/>
                  <a:pathLst>
                    <a:path w="275701" h="329003">
                      <a:moveTo>
                        <a:pt x="0" y="90745"/>
                      </a:moveTo>
                      <a:lnTo>
                        <a:pt x="275701" y="329003"/>
                      </a:lnTo>
                      <a:lnTo>
                        <a:pt x="149533" y="0"/>
                      </a:lnTo>
                      <a:close/>
                    </a:path>
                  </a:pathLst>
                </a:custGeom>
                <a:solidFill>
                  <a:srgbClr val="55A3F3"/>
                </a:solidFill>
                <a:ln w="9525" cap="flat">
                  <a:noFill/>
                  <a:prstDash val="solid"/>
                  <a:miter/>
                </a:ln>
              </p:spPr>
              <p:txBody>
                <a:bodyPr rtlCol="0" anchor="ctr"/>
                <a:lstStyle/>
                <a:p>
                  <a:endParaRPr lang="en-US"/>
                </a:p>
              </p:txBody>
            </p:sp>
          </p:grpSp>
          <p:grpSp>
            <p:nvGrpSpPr>
              <p:cNvPr id="28" name="Graphic 6">
                <a:extLst>
                  <a:ext uri="{FF2B5EF4-FFF2-40B4-BE49-F238E27FC236}">
                    <a16:creationId xmlns:a16="http://schemas.microsoft.com/office/drawing/2014/main" id="{B1846CF3-7889-93AD-5796-97388750816B}"/>
                  </a:ext>
                </a:extLst>
              </p:cNvPr>
              <p:cNvGrpSpPr/>
              <p:nvPr/>
            </p:nvGrpSpPr>
            <p:grpSpPr>
              <a:xfrm>
                <a:off x="3063109" y="1575222"/>
                <a:ext cx="557256" cy="924489"/>
                <a:chOff x="3063109" y="1575222"/>
                <a:chExt cx="557256" cy="924489"/>
              </a:xfrm>
            </p:grpSpPr>
            <p:sp>
              <p:nvSpPr>
                <p:cNvPr id="29" name="Freeform: Shape 28">
                  <a:extLst>
                    <a:ext uri="{FF2B5EF4-FFF2-40B4-BE49-F238E27FC236}">
                      <a16:creationId xmlns:a16="http://schemas.microsoft.com/office/drawing/2014/main" id="{5F68D886-B4A3-0CB8-E353-D58BFC32ECC6}"/>
                    </a:ext>
                  </a:extLst>
                </p:cNvPr>
                <p:cNvSpPr/>
                <p:nvPr/>
              </p:nvSpPr>
              <p:spPr>
                <a:xfrm>
                  <a:off x="3094980" y="1575222"/>
                  <a:ext cx="525386" cy="916012"/>
                </a:xfrm>
                <a:custGeom>
                  <a:avLst/>
                  <a:gdLst>
                    <a:gd name="connsiteX0" fmla="*/ 273282 w 525386"/>
                    <a:gd name="connsiteY0" fmla="*/ 686337 h 916012"/>
                    <a:gd name="connsiteX1" fmla="*/ 256784 w 525386"/>
                    <a:gd name="connsiteY1" fmla="*/ 624358 h 916012"/>
                    <a:gd name="connsiteX2" fmla="*/ 245412 w 525386"/>
                    <a:gd name="connsiteY2" fmla="*/ 522802 h 916012"/>
                    <a:gd name="connsiteX3" fmla="*/ 264947 w 525386"/>
                    <a:gd name="connsiteY3" fmla="*/ 445593 h 916012"/>
                    <a:gd name="connsiteX4" fmla="*/ 297761 w 525386"/>
                    <a:gd name="connsiteY4" fmla="*/ 383004 h 916012"/>
                    <a:gd name="connsiteX5" fmla="*/ 338490 w 525386"/>
                    <a:gd name="connsiteY5" fmla="*/ 310176 h 916012"/>
                    <a:gd name="connsiteX6" fmla="*/ 342976 w 525386"/>
                    <a:gd name="connsiteY6" fmla="*/ 228194 h 916012"/>
                    <a:gd name="connsiteX7" fmla="*/ 318592 w 525386"/>
                    <a:gd name="connsiteY7" fmla="*/ 188341 h 916012"/>
                    <a:gd name="connsiteX8" fmla="*/ 280283 w 525386"/>
                    <a:gd name="connsiteY8" fmla="*/ 169101 h 916012"/>
                    <a:gd name="connsiteX9" fmla="*/ 241964 w 525386"/>
                    <a:gd name="connsiteY9" fmla="*/ 168653 h 916012"/>
                    <a:gd name="connsiteX10" fmla="*/ 189443 w 525386"/>
                    <a:gd name="connsiteY10" fmla="*/ 199533 h 916012"/>
                    <a:gd name="connsiteX11" fmla="*/ 162754 w 525386"/>
                    <a:gd name="connsiteY11" fmla="*/ 249844 h 916012"/>
                    <a:gd name="connsiteX12" fmla="*/ 151305 w 525386"/>
                    <a:gd name="connsiteY12" fmla="*/ 308004 h 916012"/>
                    <a:gd name="connsiteX13" fmla="*/ 119453 w 525386"/>
                    <a:gd name="connsiteY13" fmla="*/ 316481 h 916012"/>
                    <a:gd name="connsiteX14" fmla="*/ 0 w 525386"/>
                    <a:gd name="connsiteY14" fmla="*/ 280639 h 916012"/>
                    <a:gd name="connsiteX15" fmla="*/ 10249 w 525386"/>
                    <a:gd name="connsiteY15" fmla="*/ 220298 h 916012"/>
                    <a:gd name="connsiteX16" fmla="*/ 42529 w 525386"/>
                    <a:gd name="connsiteY16" fmla="*/ 141574 h 916012"/>
                    <a:gd name="connsiteX17" fmla="*/ 108604 w 525386"/>
                    <a:gd name="connsiteY17" fmla="*/ 65126 h 916012"/>
                    <a:gd name="connsiteX18" fmla="*/ 219065 w 525386"/>
                    <a:gd name="connsiteY18" fmla="*/ 11929 h 916012"/>
                    <a:gd name="connsiteX19" fmla="*/ 345015 w 525386"/>
                    <a:gd name="connsiteY19" fmla="*/ 2833 h 916012"/>
                    <a:gd name="connsiteX20" fmla="*/ 448485 w 525386"/>
                    <a:gd name="connsiteY20" fmla="*/ 50448 h 916012"/>
                    <a:gd name="connsiteX21" fmla="*/ 513216 w 525386"/>
                    <a:gd name="connsiteY21" fmla="*/ 166605 h 916012"/>
                    <a:gd name="connsiteX22" fmla="*/ 523370 w 525386"/>
                    <a:gd name="connsiteY22" fmla="*/ 275371 h 916012"/>
                    <a:gd name="connsiteX23" fmla="*/ 497996 w 525386"/>
                    <a:gd name="connsiteY23" fmla="*/ 354143 h 916012"/>
                    <a:gd name="connsiteX24" fmla="*/ 461010 w 525386"/>
                    <a:gd name="connsiteY24" fmla="*/ 422228 h 916012"/>
                    <a:gd name="connsiteX25" fmla="*/ 434673 w 525386"/>
                    <a:gd name="connsiteY25" fmla="*/ 476206 h 916012"/>
                    <a:gd name="connsiteX26" fmla="*/ 420805 w 525386"/>
                    <a:gd name="connsiteY26" fmla="*/ 539385 h 916012"/>
                    <a:gd name="connsiteX27" fmla="*/ 430511 w 525386"/>
                    <a:gd name="connsiteY27" fmla="*/ 618214 h 916012"/>
                    <a:gd name="connsiteX28" fmla="*/ 437045 w 525386"/>
                    <a:gd name="connsiteY28" fmla="*/ 642770 h 916012"/>
                    <a:gd name="connsiteX29" fmla="*/ 273282 w 525386"/>
                    <a:gd name="connsiteY29" fmla="*/ 686337 h 916012"/>
                    <a:gd name="connsiteX30" fmla="*/ 420824 w 525386"/>
                    <a:gd name="connsiteY30" fmla="*/ 911337 h 916012"/>
                    <a:gd name="connsiteX31" fmla="*/ 345748 w 525386"/>
                    <a:gd name="connsiteY31" fmla="*/ 906898 h 916012"/>
                    <a:gd name="connsiteX32" fmla="*/ 302819 w 525386"/>
                    <a:gd name="connsiteY32" fmla="*/ 853825 h 916012"/>
                    <a:gd name="connsiteX33" fmla="*/ 314115 w 525386"/>
                    <a:gd name="connsiteY33" fmla="*/ 785692 h 916012"/>
                    <a:gd name="connsiteX34" fmla="*/ 375999 w 525386"/>
                    <a:gd name="connsiteY34" fmla="*/ 742925 h 916012"/>
                    <a:gd name="connsiteX35" fmla="*/ 449790 w 525386"/>
                    <a:gd name="connsiteY35" fmla="*/ 749593 h 916012"/>
                    <a:gd name="connsiteX36" fmla="*/ 492290 w 525386"/>
                    <a:gd name="connsiteY36" fmla="*/ 803409 h 916012"/>
                    <a:gd name="connsiteX37" fmla="*/ 482594 w 525386"/>
                    <a:gd name="connsiteY37" fmla="*/ 870493 h 916012"/>
                    <a:gd name="connsiteX38" fmla="*/ 420824 w 525386"/>
                    <a:gd name="connsiteY38" fmla="*/ 911337 h 91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25386" h="916012">
                      <a:moveTo>
                        <a:pt x="273282" y="686337"/>
                      </a:moveTo>
                      <a:lnTo>
                        <a:pt x="256784" y="624358"/>
                      </a:lnTo>
                      <a:cubicBezTo>
                        <a:pt x="246412" y="585372"/>
                        <a:pt x="242611" y="551530"/>
                        <a:pt x="245412" y="522802"/>
                      </a:cubicBezTo>
                      <a:cubicBezTo>
                        <a:pt x="248202" y="494094"/>
                        <a:pt x="254718" y="468357"/>
                        <a:pt x="264947" y="445593"/>
                      </a:cubicBezTo>
                      <a:cubicBezTo>
                        <a:pt x="275168" y="422837"/>
                        <a:pt x="286102" y="401978"/>
                        <a:pt x="297761" y="383004"/>
                      </a:cubicBezTo>
                      <a:cubicBezTo>
                        <a:pt x="313630" y="357925"/>
                        <a:pt x="327203" y="333645"/>
                        <a:pt x="338490" y="310176"/>
                      </a:cubicBezTo>
                      <a:cubicBezTo>
                        <a:pt x="349787" y="286716"/>
                        <a:pt x="351272" y="259398"/>
                        <a:pt x="342976" y="228194"/>
                      </a:cubicBezTo>
                      <a:cubicBezTo>
                        <a:pt x="338414" y="211059"/>
                        <a:pt x="330279" y="197762"/>
                        <a:pt x="318592" y="188341"/>
                      </a:cubicBezTo>
                      <a:cubicBezTo>
                        <a:pt x="306895" y="178931"/>
                        <a:pt x="294132" y="172520"/>
                        <a:pt x="280283" y="169101"/>
                      </a:cubicBezTo>
                      <a:cubicBezTo>
                        <a:pt x="266424" y="165701"/>
                        <a:pt x="253660" y="165539"/>
                        <a:pt x="241964" y="168653"/>
                      </a:cubicBezTo>
                      <a:cubicBezTo>
                        <a:pt x="219342" y="174673"/>
                        <a:pt x="201844" y="184970"/>
                        <a:pt x="189443" y="199533"/>
                      </a:cubicBezTo>
                      <a:cubicBezTo>
                        <a:pt x="177041" y="214107"/>
                        <a:pt x="168135" y="230880"/>
                        <a:pt x="162754" y="249844"/>
                      </a:cubicBezTo>
                      <a:cubicBezTo>
                        <a:pt x="157353" y="268818"/>
                        <a:pt x="153552" y="288202"/>
                        <a:pt x="151305" y="308004"/>
                      </a:cubicBezTo>
                      <a:lnTo>
                        <a:pt x="119453" y="316481"/>
                      </a:lnTo>
                      <a:lnTo>
                        <a:pt x="0" y="280639"/>
                      </a:lnTo>
                      <a:cubicBezTo>
                        <a:pt x="943" y="265361"/>
                        <a:pt x="4362" y="245253"/>
                        <a:pt x="10249" y="220298"/>
                      </a:cubicBezTo>
                      <a:cubicBezTo>
                        <a:pt x="16135" y="195371"/>
                        <a:pt x="26880" y="169120"/>
                        <a:pt x="42529" y="141574"/>
                      </a:cubicBezTo>
                      <a:cubicBezTo>
                        <a:pt x="58160" y="114047"/>
                        <a:pt x="80181" y="88558"/>
                        <a:pt x="108604" y="65126"/>
                      </a:cubicBezTo>
                      <a:cubicBezTo>
                        <a:pt x="137008" y="41714"/>
                        <a:pt x="173831" y="23969"/>
                        <a:pt x="219065" y="11929"/>
                      </a:cubicBezTo>
                      <a:cubicBezTo>
                        <a:pt x="263509" y="99"/>
                        <a:pt x="305486" y="-2930"/>
                        <a:pt x="345015" y="2833"/>
                      </a:cubicBezTo>
                      <a:cubicBezTo>
                        <a:pt x="384534" y="8595"/>
                        <a:pt x="419033" y="24464"/>
                        <a:pt x="448485" y="50448"/>
                      </a:cubicBezTo>
                      <a:cubicBezTo>
                        <a:pt x="477945" y="76423"/>
                        <a:pt x="499520" y="115142"/>
                        <a:pt x="513216" y="166605"/>
                      </a:cubicBezTo>
                      <a:cubicBezTo>
                        <a:pt x="524628" y="209497"/>
                        <a:pt x="528018" y="245758"/>
                        <a:pt x="523370" y="275371"/>
                      </a:cubicBezTo>
                      <a:cubicBezTo>
                        <a:pt x="518732" y="304994"/>
                        <a:pt x="510264" y="331264"/>
                        <a:pt x="497996" y="354143"/>
                      </a:cubicBezTo>
                      <a:cubicBezTo>
                        <a:pt x="485718" y="377041"/>
                        <a:pt x="473373" y="399730"/>
                        <a:pt x="461010" y="422228"/>
                      </a:cubicBezTo>
                      <a:cubicBezTo>
                        <a:pt x="451275" y="439030"/>
                        <a:pt x="442503" y="457013"/>
                        <a:pt x="434673" y="476206"/>
                      </a:cubicBezTo>
                      <a:cubicBezTo>
                        <a:pt x="426825" y="495408"/>
                        <a:pt x="422215" y="516468"/>
                        <a:pt x="420805" y="539385"/>
                      </a:cubicBezTo>
                      <a:cubicBezTo>
                        <a:pt x="419386" y="562303"/>
                        <a:pt x="422624" y="588592"/>
                        <a:pt x="430511" y="618214"/>
                      </a:cubicBezTo>
                      <a:lnTo>
                        <a:pt x="437045" y="642770"/>
                      </a:lnTo>
                      <a:lnTo>
                        <a:pt x="273282" y="686337"/>
                      </a:lnTo>
                      <a:close/>
                      <a:moveTo>
                        <a:pt x="420824" y="911337"/>
                      </a:moveTo>
                      <a:cubicBezTo>
                        <a:pt x="392754" y="918804"/>
                        <a:pt x="367722" y="917328"/>
                        <a:pt x="345748" y="906898"/>
                      </a:cubicBezTo>
                      <a:cubicBezTo>
                        <a:pt x="323755" y="896468"/>
                        <a:pt x="309458" y="878780"/>
                        <a:pt x="302819" y="853825"/>
                      </a:cubicBezTo>
                      <a:cubicBezTo>
                        <a:pt x="296389" y="829660"/>
                        <a:pt x="300142" y="806943"/>
                        <a:pt x="314115" y="785692"/>
                      </a:cubicBezTo>
                      <a:cubicBezTo>
                        <a:pt x="328070" y="764442"/>
                        <a:pt x="348701" y="750183"/>
                        <a:pt x="375999" y="742925"/>
                      </a:cubicBezTo>
                      <a:cubicBezTo>
                        <a:pt x="403279" y="735667"/>
                        <a:pt x="427892" y="737886"/>
                        <a:pt x="449790" y="749593"/>
                      </a:cubicBezTo>
                      <a:cubicBezTo>
                        <a:pt x="471688" y="761299"/>
                        <a:pt x="485861" y="779244"/>
                        <a:pt x="492290" y="803409"/>
                      </a:cubicBezTo>
                      <a:cubicBezTo>
                        <a:pt x="498939" y="828374"/>
                        <a:pt x="495681" y="850720"/>
                        <a:pt x="482594" y="870493"/>
                      </a:cubicBezTo>
                      <a:cubicBezTo>
                        <a:pt x="469478" y="890258"/>
                        <a:pt x="448894" y="903869"/>
                        <a:pt x="420824" y="911337"/>
                      </a:cubicBezTo>
                      <a:close/>
                    </a:path>
                  </a:pathLst>
                </a:custGeom>
                <a:solidFill>
                  <a:srgbClr val="2C54AC"/>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5E53B4B-DDE2-F5FF-79E9-F5B3594D28BB}"/>
                    </a:ext>
                  </a:extLst>
                </p:cNvPr>
                <p:cNvSpPr/>
                <p:nvPr/>
              </p:nvSpPr>
              <p:spPr>
                <a:xfrm>
                  <a:off x="3063109" y="1583684"/>
                  <a:ext cx="525395" cy="916026"/>
                </a:xfrm>
                <a:custGeom>
                  <a:avLst/>
                  <a:gdLst>
                    <a:gd name="connsiteX0" fmla="*/ 273291 w 525395"/>
                    <a:gd name="connsiteY0" fmla="*/ 686352 h 916026"/>
                    <a:gd name="connsiteX1" fmla="*/ 256794 w 525395"/>
                    <a:gd name="connsiteY1" fmla="*/ 624363 h 916026"/>
                    <a:gd name="connsiteX2" fmla="*/ 245421 w 525395"/>
                    <a:gd name="connsiteY2" fmla="*/ 522808 h 916026"/>
                    <a:gd name="connsiteX3" fmla="*/ 264957 w 525395"/>
                    <a:gd name="connsiteY3" fmla="*/ 445598 h 916026"/>
                    <a:gd name="connsiteX4" fmla="*/ 297771 w 525395"/>
                    <a:gd name="connsiteY4" fmla="*/ 383009 h 916026"/>
                    <a:gd name="connsiteX5" fmla="*/ 338499 w 525395"/>
                    <a:gd name="connsiteY5" fmla="*/ 310172 h 916026"/>
                    <a:gd name="connsiteX6" fmla="*/ 342986 w 525395"/>
                    <a:gd name="connsiteY6" fmla="*/ 228199 h 916026"/>
                    <a:gd name="connsiteX7" fmla="*/ 318602 w 525395"/>
                    <a:gd name="connsiteY7" fmla="*/ 188347 h 916026"/>
                    <a:gd name="connsiteX8" fmla="*/ 280292 w 525395"/>
                    <a:gd name="connsiteY8" fmla="*/ 169106 h 916026"/>
                    <a:gd name="connsiteX9" fmla="*/ 241973 w 525395"/>
                    <a:gd name="connsiteY9" fmla="*/ 168659 h 916026"/>
                    <a:gd name="connsiteX10" fmla="*/ 189452 w 525395"/>
                    <a:gd name="connsiteY10" fmla="*/ 199539 h 916026"/>
                    <a:gd name="connsiteX11" fmla="*/ 162763 w 525395"/>
                    <a:gd name="connsiteY11" fmla="*/ 249850 h 916026"/>
                    <a:gd name="connsiteX12" fmla="*/ 151314 w 525395"/>
                    <a:gd name="connsiteY12" fmla="*/ 308000 h 916026"/>
                    <a:gd name="connsiteX13" fmla="*/ 0 w 525395"/>
                    <a:gd name="connsiteY13" fmla="*/ 280635 h 916026"/>
                    <a:gd name="connsiteX14" fmla="*/ 10249 w 525395"/>
                    <a:gd name="connsiteY14" fmla="*/ 220294 h 916026"/>
                    <a:gd name="connsiteX15" fmla="*/ 42529 w 525395"/>
                    <a:gd name="connsiteY15" fmla="*/ 141570 h 916026"/>
                    <a:gd name="connsiteX16" fmla="*/ 108604 w 525395"/>
                    <a:gd name="connsiteY16" fmla="*/ 65122 h 916026"/>
                    <a:gd name="connsiteX17" fmla="*/ 219065 w 525395"/>
                    <a:gd name="connsiteY17" fmla="*/ 11925 h 916026"/>
                    <a:gd name="connsiteX18" fmla="*/ 345024 w 525395"/>
                    <a:gd name="connsiteY18" fmla="*/ 2828 h 916026"/>
                    <a:gd name="connsiteX19" fmla="*/ 448494 w 525395"/>
                    <a:gd name="connsiteY19" fmla="*/ 50444 h 916026"/>
                    <a:gd name="connsiteX20" fmla="*/ 513226 w 525395"/>
                    <a:gd name="connsiteY20" fmla="*/ 166601 h 916026"/>
                    <a:gd name="connsiteX21" fmla="*/ 523380 w 525395"/>
                    <a:gd name="connsiteY21" fmla="*/ 275367 h 916026"/>
                    <a:gd name="connsiteX22" fmla="*/ 498005 w 525395"/>
                    <a:gd name="connsiteY22" fmla="*/ 354139 h 916026"/>
                    <a:gd name="connsiteX23" fmla="*/ 461019 w 525395"/>
                    <a:gd name="connsiteY23" fmla="*/ 422224 h 916026"/>
                    <a:gd name="connsiteX24" fmla="*/ 434683 w 525395"/>
                    <a:gd name="connsiteY24" fmla="*/ 476202 h 916026"/>
                    <a:gd name="connsiteX25" fmla="*/ 420815 w 525395"/>
                    <a:gd name="connsiteY25" fmla="*/ 539381 h 916026"/>
                    <a:gd name="connsiteX26" fmla="*/ 430520 w 525395"/>
                    <a:gd name="connsiteY26" fmla="*/ 618210 h 916026"/>
                    <a:gd name="connsiteX27" fmla="*/ 437055 w 525395"/>
                    <a:gd name="connsiteY27" fmla="*/ 642765 h 916026"/>
                    <a:gd name="connsiteX28" fmla="*/ 273291 w 525395"/>
                    <a:gd name="connsiteY28" fmla="*/ 686352 h 916026"/>
                    <a:gd name="connsiteX29" fmla="*/ 420843 w 525395"/>
                    <a:gd name="connsiteY29" fmla="*/ 911351 h 916026"/>
                    <a:gd name="connsiteX30" fmla="*/ 345767 w 525395"/>
                    <a:gd name="connsiteY30" fmla="*/ 906913 h 916026"/>
                    <a:gd name="connsiteX31" fmla="*/ 302838 w 525395"/>
                    <a:gd name="connsiteY31" fmla="*/ 853840 h 916026"/>
                    <a:gd name="connsiteX32" fmla="*/ 314134 w 525395"/>
                    <a:gd name="connsiteY32" fmla="*/ 785707 h 916026"/>
                    <a:gd name="connsiteX33" fmla="*/ 376018 w 525395"/>
                    <a:gd name="connsiteY33" fmla="*/ 742940 h 916026"/>
                    <a:gd name="connsiteX34" fmla="*/ 449809 w 525395"/>
                    <a:gd name="connsiteY34" fmla="*/ 749608 h 916026"/>
                    <a:gd name="connsiteX35" fmla="*/ 492309 w 525395"/>
                    <a:gd name="connsiteY35" fmla="*/ 803424 h 916026"/>
                    <a:gd name="connsiteX36" fmla="*/ 482613 w 525395"/>
                    <a:gd name="connsiteY36" fmla="*/ 870508 h 916026"/>
                    <a:gd name="connsiteX37" fmla="*/ 420843 w 525395"/>
                    <a:gd name="connsiteY37" fmla="*/ 911351 h 916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25395" h="916026">
                      <a:moveTo>
                        <a:pt x="273291" y="686352"/>
                      </a:moveTo>
                      <a:lnTo>
                        <a:pt x="256794" y="624363"/>
                      </a:lnTo>
                      <a:cubicBezTo>
                        <a:pt x="246421" y="585377"/>
                        <a:pt x="242621" y="551535"/>
                        <a:pt x="245421" y="522808"/>
                      </a:cubicBezTo>
                      <a:cubicBezTo>
                        <a:pt x="248212" y="494099"/>
                        <a:pt x="254727" y="468363"/>
                        <a:pt x="264957" y="445598"/>
                      </a:cubicBezTo>
                      <a:cubicBezTo>
                        <a:pt x="275177" y="422843"/>
                        <a:pt x="286112" y="401983"/>
                        <a:pt x="297771" y="383009"/>
                      </a:cubicBezTo>
                      <a:cubicBezTo>
                        <a:pt x="313639" y="357930"/>
                        <a:pt x="327212" y="333651"/>
                        <a:pt x="338499" y="310172"/>
                      </a:cubicBezTo>
                      <a:cubicBezTo>
                        <a:pt x="349796" y="286711"/>
                        <a:pt x="351282" y="259394"/>
                        <a:pt x="342986" y="228199"/>
                      </a:cubicBezTo>
                      <a:cubicBezTo>
                        <a:pt x="338423" y="211054"/>
                        <a:pt x="330289" y="197767"/>
                        <a:pt x="318602" y="188347"/>
                      </a:cubicBezTo>
                      <a:cubicBezTo>
                        <a:pt x="306905" y="178936"/>
                        <a:pt x="294142" y="172526"/>
                        <a:pt x="280292" y="169106"/>
                      </a:cubicBezTo>
                      <a:cubicBezTo>
                        <a:pt x="266433" y="165706"/>
                        <a:pt x="253670" y="165544"/>
                        <a:pt x="241973" y="168659"/>
                      </a:cubicBezTo>
                      <a:cubicBezTo>
                        <a:pt x="219351" y="174678"/>
                        <a:pt x="201854" y="184965"/>
                        <a:pt x="189452" y="199539"/>
                      </a:cubicBezTo>
                      <a:cubicBezTo>
                        <a:pt x="177051" y="214112"/>
                        <a:pt x="168145" y="230885"/>
                        <a:pt x="162763" y="249850"/>
                      </a:cubicBezTo>
                      <a:cubicBezTo>
                        <a:pt x="157362" y="268824"/>
                        <a:pt x="153562" y="288207"/>
                        <a:pt x="151314" y="308000"/>
                      </a:cubicBezTo>
                      <a:lnTo>
                        <a:pt x="0" y="280635"/>
                      </a:lnTo>
                      <a:cubicBezTo>
                        <a:pt x="943" y="265356"/>
                        <a:pt x="4362" y="245249"/>
                        <a:pt x="10249" y="220294"/>
                      </a:cubicBezTo>
                      <a:cubicBezTo>
                        <a:pt x="16135" y="195367"/>
                        <a:pt x="26880" y="169125"/>
                        <a:pt x="42529" y="141570"/>
                      </a:cubicBezTo>
                      <a:cubicBezTo>
                        <a:pt x="58160" y="114052"/>
                        <a:pt x="80181" y="88563"/>
                        <a:pt x="108604" y="65122"/>
                      </a:cubicBezTo>
                      <a:cubicBezTo>
                        <a:pt x="137008" y="41709"/>
                        <a:pt x="173831" y="23964"/>
                        <a:pt x="219065" y="11925"/>
                      </a:cubicBezTo>
                      <a:cubicBezTo>
                        <a:pt x="263509" y="95"/>
                        <a:pt x="305486" y="-2925"/>
                        <a:pt x="345024" y="2828"/>
                      </a:cubicBezTo>
                      <a:cubicBezTo>
                        <a:pt x="384543" y="8591"/>
                        <a:pt x="419043" y="24460"/>
                        <a:pt x="448494" y="50444"/>
                      </a:cubicBezTo>
                      <a:cubicBezTo>
                        <a:pt x="477955" y="76419"/>
                        <a:pt x="499529" y="115138"/>
                        <a:pt x="513226" y="166601"/>
                      </a:cubicBezTo>
                      <a:cubicBezTo>
                        <a:pt x="524637" y="209492"/>
                        <a:pt x="528028" y="245754"/>
                        <a:pt x="523380" y="275367"/>
                      </a:cubicBezTo>
                      <a:cubicBezTo>
                        <a:pt x="518741" y="304999"/>
                        <a:pt x="510273" y="331269"/>
                        <a:pt x="498005" y="354139"/>
                      </a:cubicBezTo>
                      <a:cubicBezTo>
                        <a:pt x="485727" y="377037"/>
                        <a:pt x="473383" y="399735"/>
                        <a:pt x="461019" y="422224"/>
                      </a:cubicBezTo>
                      <a:cubicBezTo>
                        <a:pt x="451285" y="439016"/>
                        <a:pt x="442512" y="457009"/>
                        <a:pt x="434683" y="476202"/>
                      </a:cubicBezTo>
                      <a:cubicBezTo>
                        <a:pt x="426834" y="495404"/>
                        <a:pt x="422224" y="516464"/>
                        <a:pt x="420815" y="539381"/>
                      </a:cubicBezTo>
                      <a:cubicBezTo>
                        <a:pt x="419395" y="562298"/>
                        <a:pt x="422634" y="588587"/>
                        <a:pt x="430520" y="618210"/>
                      </a:cubicBezTo>
                      <a:lnTo>
                        <a:pt x="437055" y="642765"/>
                      </a:lnTo>
                      <a:lnTo>
                        <a:pt x="273291" y="686352"/>
                      </a:lnTo>
                      <a:close/>
                      <a:moveTo>
                        <a:pt x="420843" y="911351"/>
                      </a:moveTo>
                      <a:cubicBezTo>
                        <a:pt x="392773" y="918819"/>
                        <a:pt x="367741" y="917343"/>
                        <a:pt x="345767" y="906913"/>
                      </a:cubicBezTo>
                      <a:cubicBezTo>
                        <a:pt x="323774" y="896483"/>
                        <a:pt x="309477" y="878805"/>
                        <a:pt x="302838" y="853840"/>
                      </a:cubicBezTo>
                      <a:cubicBezTo>
                        <a:pt x="296408" y="829675"/>
                        <a:pt x="300161" y="806958"/>
                        <a:pt x="314134" y="785707"/>
                      </a:cubicBezTo>
                      <a:cubicBezTo>
                        <a:pt x="328089" y="764466"/>
                        <a:pt x="348720" y="750198"/>
                        <a:pt x="376018" y="742940"/>
                      </a:cubicBezTo>
                      <a:cubicBezTo>
                        <a:pt x="403298" y="735682"/>
                        <a:pt x="427901" y="737901"/>
                        <a:pt x="449809" y="749608"/>
                      </a:cubicBezTo>
                      <a:cubicBezTo>
                        <a:pt x="471707" y="761314"/>
                        <a:pt x="485880" y="779268"/>
                        <a:pt x="492309" y="803424"/>
                      </a:cubicBezTo>
                      <a:cubicBezTo>
                        <a:pt x="498958" y="828389"/>
                        <a:pt x="495700" y="850734"/>
                        <a:pt x="482613" y="870508"/>
                      </a:cubicBezTo>
                      <a:cubicBezTo>
                        <a:pt x="469487" y="890273"/>
                        <a:pt x="448913" y="903884"/>
                        <a:pt x="420843" y="911351"/>
                      </a:cubicBezTo>
                      <a:close/>
                    </a:path>
                  </a:pathLst>
                </a:custGeom>
                <a:solidFill>
                  <a:srgbClr val="FFFFFF"/>
                </a:solidFill>
                <a:ln w="9525" cap="flat">
                  <a:noFill/>
                  <a:prstDash val="solid"/>
                  <a:miter/>
                </a:ln>
              </p:spPr>
              <p:txBody>
                <a:bodyPr rtlCol="0" anchor="ctr"/>
                <a:lstStyle/>
                <a:p>
                  <a:endParaRPr lang="en-US"/>
                </a:p>
              </p:txBody>
            </p:sp>
          </p:grpSp>
        </p:grpSp>
        <p:grpSp>
          <p:nvGrpSpPr>
            <p:cNvPr id="31" name="Graphic 6">
              <a:extLst>
                <a:ext uri="{FF2B5EF4-FFF2-40B4-BE49-F238E27FC236}">
                  <a16:creationId xmlns:a16="http://schemas.microsoft.com/office/drawing/2014/main" id="{D4BD39E0-CFA6-0A65-0E29-EE40F4C6D641}"/>
                </a:ext>
              </a:extLst>
            </p:cNvPr>
            <p:cNvGrpSpPr/>
            <p:nvPr/>
          </p:nvGrpSpPr>
          <p:grpSpPr>
            <a:xfrm>
              <a:off x="5206791" y="1065069"/>
              <a:ext cx="1719189" cy="1791878"/>
              <a:chOff x="5206791" y="1065069"/>
              <a:chExt cx="1719189" cy="1791878"/>
            </a:xfrm>
          </p:grpSpPr>
          <p:grpSp>
            <p:nvGrpSpPr>
              <p:cNvPr id="32" name="Graphic 6">
                <a:extLst>
                  <a:ext uri="{FF2B5EF4-FFF2-40B4-BE49-F238E27FC236}">
                    <a16:creationId xmlns:a16="http://schemas.microsoft.com/office/drawing/2014/main" id="{72A749E8-62B1-3A74-78FC-5B4F1DB59FF2}"/>
                  </a:ext>
                </a:extLst>
              </p:cNvPr>
              <p:cNvGrpSpPr/>
              <p:nvPr/>
            </p:nvGrpSpPr>
            <p:grpSpPr>
              <a:xfrm>
                <a:off x="5206791" y="1065069"/>
                <a:ext cx="1719189" cy="1791878"/>
                <a:chOff x="5206791" y="1065069"/>
                <a:chExt cx="1719189" cy="1791878"/>
              </a:xfrm>
            </p:grpSpPr>
            <p:sp>
              <p:nvSpPr>
                <p:cNvPr id="33" name="Freeform: Shape 32">
                  <a:extLst>
                    <a:ext uri="{FF2B5EF4-FFF2-40B4-BE49-F238E27FC236}">
                      <a16:creationId xmlns:a16="http://schemas.microsoft.com/office/drawing/2014/main" id="{C601469B-5A30-034F-EDE7-0DC1F1169D6C}"/>
                    </a:ext>
                  </a:extLst>
                </p:cNvPr>
                <p:cNvSpPr/>
                <p:nvPr/>
              </p:nvSpPr>
              <p:spPr>
                <a:xfrm rot="-937740">
                  <a:off x="5368908" y="1227186"/>
                  <a:ext cx="1394955" cy="1394955"/>
                </a:xfrm>
                <a:custGeom>
                  <a:avLst/>
                  <a:gdLst>
                    <a:gd name="connsiteX0" fmla="*/ 1394955 w 1394955"/>
                    <a:gd name="connsiteY0" fmla="*/ 697478 h 1394955"/>
                    <a:gd name="connsiteX1" fmla="*/ 697478 w 1394955"/>
                    <a:gd name="connsiteY1" fmla="*/ 1394955 h 1394955"/>
                    <a:gd name="connsiteX2" fmla="*/ 0 w 1394955"/>
                    <a:gd name="connsiteY2" fmla="*/ 697478 h 1394955"/>
                    <a:gd name="connsiteX3" fmla="*/ 697478 w 1394955"/>
                    <a:gd name="connsiteY3" fmla="*/ 0 h 1394955"/>
                    <a:gd name="connsiteX4" fmla="*/ 1394955 w 1394955"/>
                    <a:gd name="connsiteY4" fmla="*/ 697478 h 1394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955" h="1394955">
                      <a:moveTo>
                        <a:pt x="1394955" y="697478"/>
                      </a:moveTo>
                      <a:cubicBezTo>
                        <a:pt x="1394955" y="1082684"/>
                        <a:pt x="1082684" y="1394955"/>
                        <a:pt x="697478" y="1394955"/>
                      </a:cubicBezTo>
                      <a:cubicBezTo>
                        <a:pt x="312271" y="1394955"/>
                        <a:pt x="0" y="1082684"/>
                        <a:pt x="0" y="697478"/>
                      </a:cubicBezTo>
                      <a:cubicBezTo>
                        <a:pt x="0" y="312271"/>
                        <a:pt x="312271" y="0"/>
                        <a:pt x="697478" y="0"/>
                      </a:cubicBezTo>
                      <a:cubicBezTo>
                        <a:pt x="1082684" y="0"/>
                        <a:pt x="1394955" y="312271"/>
                        <a:pt x="1394955" y="697478"/>
                      </a:cubicBezTo>
                      <a:close/>
                    </a:path>
                  </a:pathLst>
                </a:custGeom>
                <a:solidFill>
                  <a:srgbClr val="2C54AC"/>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F7814F0-AED4-FBF0-D580-EB768A5B8E97}"/>
                    </a:ext>
                  </a:extLst>
                </p:cNvPr>
                <p:cNvSpPr/>
                <p:nvPr/>
              </p:nvSpPr>
              <p:spPr>
                <a:xfrm>
                  <a:off x="5307418" y="1227068"/>
                  <a:ext cx="1522933" cy="1394993"/>
                </a:xfrm>
                <a:custGeom>
                  <a:avLst/>
                  <a:gdLst>
                    <a:gd name="connsiteX0" fmla="*/ 1522933 w 1522933"/>
                    <a:gd name="connsiteY0" fmla="*/ 697497 h 1394993"/>
                    <a:gd name="connsiteX1" fmla="*/ 761467 w 1522933"/>
                    <a:gd name="connsiteY1" fmla="*/ 1394993 h 1394993"/>
                    <a:gd name="connsiteX2" fmla="*/ 0 w 1522933"/>
                    <a:gd name="connsiteY2" fmla="*/ 697497 h 1394993"/>
                    <a:gd name="connsiteX3" fmla="*/ 761467 w 1522933"/>
                    <a:gd name="connsiteY3" fmla="*/ 0 h 1394993"/>
                    <a:gd name="connsiteX4" fmla="*/ 1522933 w 1522933"/>
                    <a:gd name="connsiteY4" fmla="*/ 697497 h 139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933" h="1394993">
                      <a:moveTo>
                        <a:pt x="1522933" y="697497"/>
                      </a:moveTo>
                      <a:cubicBezTo>
                        <a:pt x="1522933" y="1082713"/>
                        <a:pt x="1182013" y="1394993"/>
                        <a:pt x="761467" y="1394993"/>
                      </a:cubicBezTo>
                      <a:cubicBezTo>
                        <a:pt x="340920" y="1394993"/>
                        <a:pt x="0" y="1082713"/>
                        <a:pt x="0" y="697497"/>
                      </a:cubicBezTo>
                      <a:cubicBezTo>
                        <a:pt x="0" y="312280"/>
                        <a:pt x="340920" y="0"/>
                        <a:pt x="761467" y="0"/>
                      </a:cubicBezTo>
                      <a:cubicBezTo>
                        <a:pt x="1182013" y="0"/>
                        <a:pt x="1522933" y="312280"/>
                        <a:pt x="1522933" y="697497"/>
                      </a:cubicBezTo>
                      <a:close/>
                    </a:path>
                  </a:pathLst>
                </a:custGeom>
                <a:noFill/>
                <a:ln w="8777" cap="flat">
                  <a:solidFill>
                    <a:srgbClr val="2C54AC"/>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8DFDD39-EA70-2949-FEE2-8771AABD56B9}"/>
                    </a:ext>
                  </a:extLst>
                </p:cNvPr>
                <p:cNvSpPr/>
                <p:nvPr/>
              </p:nvSpPr>
              <p:spPr>
                <a:xfrm>
                  <a:off x="6157858" y="2490635"/>
                  <a:ext cx="179346" cy="366312"/>
                </a:xfrm>
                <a:custGeom>
                  <a:avLst/>
                  <a:gdLst>
                    <a:gd name="connsiteX0" fmla="*/ 179346 w 179346"/>
                    <a:gd name="connsiteY0" fmla="*/ 30070 h 366312"/>
                    <a:gd name="connsiteX1" fmla="*/ 4801 w 179346"/>
                    <a:gd name="connsiteY1" fmla="*/ 366312 h 366312"/>
                    <a:gd name="connsiteX2" fmla="*/ 0 w 179346"/>
                    <a:gd name="connsiteY2" fmla="*/ 0 h 366312"/>
                  </a:gdLst>
                  <a:ahLst/>
                  <a:cxnLst>
                    <a:cxn ang="0">
                      <a:pos x="connsiteX0" y="connsiteY0"/>
                    </a:cxn>
                    <a:cxn ang="0">
                      <a:pos x="connsiteX1" y="connsiteY1"/>
                    </a:cxn>
                    <a:cxn ang="0">
                      <a:pos x="connsiteX2" y="connsiteY2"/>
                    </a:cxn>
                  </a:cxnLst>
                  <a:rect l="l" t="t" r="r" b="b"/>
                  <a:pathLst>
                    <a:path w="179346" h="366312">
                      <a:moveTo>
                        <a:pt x="179346" y="30070"/>
                      </a:moveTo>
                      <a:lnTo>
                        <a:pt x="4801" y="366312"/>
                      </a:lnTo>
                      <a:lnTo>
                        <a:pt x="0" y="0"/>
                      </a:lnTo>
                      <a:close/>
                    </a:path>
                  </a:pathLst>
                </a:custGeom>
                <a:solidFill>
                  <a:srgbClr val="2C54AC"/>
                </a:solidFill>
                <a:ln w="9525" cap="flat">
                  <a:noFill/>
                  <a:prstDash val="solid"/>
                  <a:miter/>
                </a:ln>
              </p:spPr>
              <p:txBody>
                <a:bodyPr rtlCol="0" anchor="ctr"/>
                <a:lstStyle/>
                <a:p>
                  <a:endParaRPr lang="en-US"/>
                </a:p>
              </p:txBody>
            </p:sp>
          </p:grpSp>
          <p:grpSp>
            <p:nvGrpSpPr>
              <p:cNvPr id="36" name="Graphic 6">
                <a:extLst>
                  <a:ext uri="{FF2B5EF4-FFF2-40B4-BE49-F238E27FC236}">
                    <a16:creationId xmlns:a16="http://schemas.microsoft.com/office/drawing/2014/main" id="{2F6BA806-7796-6C47-5E4F-27169C4E1E12}"/>
                  </a:ext>
                </a:extLst>
              </p:cNvPr>
              <p:cNvGrpSpPr/>
              <p:nvPr/>
            </p:nvGrpSpPr>
            <p:grpSpPr>
              <a:xfrm>
                <a:off x="5839923" y="1470805"/>
                <a:ext cx="556953" cy="920446"/>
                <a:chOff x="5839923" y="1470805"/>
                <a:chExt cx="556953" cy="920446"/>
              </a:xfrm>
            </p:grpSpPr>
            <p:sp>
              <p:nvSpPr>
                <p:cNvPr id="37" name="Freeform: Shape 36">
                  <a:extLst>
                    <a:ext uri="{FF2B5EF4-FFF2-40B4-BE49-F238E27FC236}">
                      <a16:creationId xmlns:a16="http://schemas.microsoft.com/office/drawing/2014/main" id="{65E7C9A6-C0BF-5B36-7939-6704B4F30061}"/>
                    </a:ext>
                  </a:extLst>
                </p:cNvPr>
                <p:cNvSpPr/>
                <p:nvPr/>
              </p:nvSpPr>
              <p:spPr>
                <a:xfrm>
                  <a:off x="5872861" y="1472424"/>
                  <a:ext cx="524016" cy="918826"/>
                </a:xfrm>
                <a:custGeom>
                  <a:avLst/>
                  <a:gdLst>
                    <a:gd name="connsiteX0" fmla="*/ 136693 w 524016"/>
                    <a:gd name="connsiteY0" fmla="*/ 659385 h 918826"/>
                    <a:gd name="connsiteX1" fmla="*/ 139865 w 524016"/>
                    <a:gd name="connsiteY1" fmla="*/ 595320 h 918826"/>
                    <a:gd name="connsiteX2" fmla="*/ 159972 w 524016"/>
                    <a:gd name="connsiteY2" fmla="*/ 495126 h 918826"/>
                    <a:gd name="connsiteX3" fmla="*/ 202101 w 524016"/>
                    <a:gd name="connsiteY3" fmla="*/ 427537 h 918826"/>
                    <a:gd name="connsiteX4" fmla="*/ 252422 w 524016"/>
                    <a:gd name="connsiteY4" fmla="*/ 377921 h 918826"/>
                    <a:gd name="connsiteX5" fmla="*/ 313411 w 524016"/>
                    <a:gd name="connsiteY5" fmla="*/ 320961 h 918826"/>
                    <a:gd name="connsiteX6" fmla="*/ 342662 w 524016"/>
                    <a:gd name="connsiteY6" fmla="*/ 244247 h 918826"/>
                    <a:gd name="connsiteX7" fmla="*/ 331575 w 524016"/>
                    <a:gd name="connsiteY7" fmla="*/ 198860 h 918826"/>
                    <a:gd name="connsiteX8" fmla="*/ 300952 w 524016"/>
                    <a:gd name="connsiteY8" fmla="*/ 168866 h 918826"/>
                    <a:gd name="connsiteX9" fmla="*/ 264585 w 524016"/>
                    <a:gd name="connsiteY9" fmla="*/ 156760 h 918826"/>
                    <a:gd name="connsiteX10" fmla="*/ 205149 w 524016"/>
                    <a:gd name="connsiteY10" fmla="*/ 170171 h 918826"/>
                    <a:gd name="connsiteX11" fmla="*/ 164402 w 524016"/>
                    <a:gd name="connsiteY11" fmla="*/ 209957 h 918826"/>
                    <a:gd name="connsiteX12" fmla="*/ 135779 w 524016"/>
                    <a:gd name="connsiteY12" fmla="*/ 261859 h 918826"/>
                    <a:gd name="connsiteX13" fmla="*/ 102851 w 524016"/>
                    <a:gd name="connsiteY13" fmla="*/ 260230 h 918826"/>
                    <a:gd name="connsiteX14" fmla="*/ 0 w 524016"/>
                    <a:gd name="connsiteY14" fmla="*/ 189697 h 918826"/>
                    <a:gd name="connsiteX15" fmla="*/ 28137 w 524016"/>
                    <a:gd name="connsiteY15" fmla="*/ 135348 h 918826"/>
                    <a:gd name="connsiteX16" fmla="*/ 82868 w 524016"/>
                    <a:gd name="connsiteY16" fmla="*/ 70197 h 918826"/>
                    <a:gd name="connsiteX17" fmla="*/ 169088 w 524016"/>
                    <a:gd name="connsiteY17" fmla="*/ 17514 h 918826"/>
                    <a:gd name="connsiteX18" fmla="*/ 290503 w 524016"/>
                    <a:gd name="connsiteY18" fmla="*/ 502 h 918826"/>
                    <a:gd name="connsiteX19" fmla="*/ 413242 w 524016"/>
                    <a:gd name="connsiteY19" fmla="*/ 30211 h 918826"/>
                    <a:gd name="connsiteX20" fmla="*/ 497291 w 524016"/>
                    <a:gd name="connsiteY20" fmla="*/ 107087 h 918826"/>
                    <a:gd name="connsiteX21" fmla="*/ 523561 w 524016"/>
                    <a:gd name="connsiteY21" fmla="*/ 237446 h 918826"/>
                    <a:gd name="connsiteX22" fmla="*/ 500101 w 524016"/>
                    <a:gd name="connsiteY22" fmla="*/ 344136 h 918826"/>
                    <a:gd name="connsiteX23" fmla="*/ 451933 w 524016"/>
                    <a:gd name="connsiteY23" fmla="*/ 411430 h 918826"/>
                    <a:gd name="connsiteX24" fmla="*/ 395964 w 524016"/>
                    <a:gd name="connsiteY24" fmla="*/ 465008 h 918826"/>
                    <a:gd name="connsiteX25" fmla="*/ 354435 w 524016"/>
                    <a:gd name="connsiteY25" fmla="*/ 508394 h 918826"/>
                    <a:gd name="connsiteX26" fmla="*/ 321974 w 524016"/>
                    <a:gd name="connsiteY26" fmla="*/ 564344 h 918826"/>
                    <a:gd name="connsiteX27" fmla="*/ 307200 w 524016"/>
                    <a:gd name="connsiteY27" fmla="*/ 642383 h 918826"/>
                    <a:gd name="connsiteX28" fmla="*/ 305943 w 524016"/>
                    <a:gd name="connsiteY28" fmla="*/ 667767 h 918826"/>
                    <a:gd name="connsiteX29" fmla="*/ 136693 w 524016"/>
                    <a:gd name="connsiteY29" fmla="*/ 659385 h 918826"/>
                    <a:gd name="connsiteX30" fmla="*/ 208674 w 524016"/>
                    <a:gd name="connsiteY30" fmla="*/ 918636 h 918826"/>
                    <a:gd name="connsiteX31" fmla="*/ 138522 w 524016"/>
                    <a:gd name="connsiteY31" fmla="*/ 891537 h 918826"/>
                    <a:gd name="connsiteX32" fmla="*/ 113805 w 524016"/>
                    <a:gd name="connsiteY32" fmla="*/ 827901 h 918826"/>
                    <a:gd name="connsiteX33" fmla="*/ 145323 w 524016"/>
                    <a:gd name="connsiteY33" fmla="*/ 766446 h 918826"/>
                    <a:gd name="connsiteX34" fmla="*/ 217294 w 524016"/>
                    <a:gd name="connsiteY34" fmla="*/ 744557 h 918826"/>
                    <a:gd name="connsiteX35" fmla="*/ 285540 w 524016"/>
                    <a:gd name="connsiteY35" fmla="*/ 773389 h 918826"/>
                    <a:gd name="connsiteX36" fmla="*/ 309629 w 524016"/>
                    <a:gd name="connsiteY36" fmla="*/ 837597 h 918826"/>
                    <a:gd name="connsiteX37" fmla="*/ 279949 w 524016"/>
                    <a:gd name="connsiteY37" fmla="*/ 898538 h 918826"/>
                    <a:gd name="connsiteX38" fmla="*/ 208674 w 524016"/>
                    <a:gd name="connsiteY38" fmla="*/ 918636 h 91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24016" h="918826">
                      <a:moveTo>
                        <a:pt x="136693" y="659385"/>
                      </a:moveTo>
                      <a:lnTo>
                        <a:pt x="139865" y="595320"/>
                      </a:lnTo>
                      <a:cubicBezTo>
                        <a:pt x="141865" y="555029"/>
                        <a:pt x="148552" y="521634"/>
                        <a:pt x="159972" y="495126"/>
                      </a:cubicBezTo>
                      <a:cubicBezTo>
                        <a:pt x="171374" y="468637"/>
                        <a:pt x="185423" y="446101"/>
                        <a:pt x="202101" y="427537"/>
                      </a:cubicBezTo>
                      <a:cubicBezTo>
                        <a:pt x="218770" y="408972"/>
                        <a:pt x="235534" y="392437"/>
                        <a:pt x="252422" y="377921"/>
                      </a:cubicBezTo>
                      <a:cubicBezTo>
                        <a:pt x="275177" y="358871"/>
                        <a:pt x="295503" y="339878"/>
                        <a:pt x="313411" y="320961"/>
                      </a:cubicBezTo>
                      <a:cubicBezTo>
                        <a:pt x="331318" y="302064"/>
                        <a:pt x="341062" y="276489"/>
                        <a:pt x="342662" y="244247"/>
                      </a:cubicBezTo>
                      <a:cubicBezTo>
                        <a:pt x="343538" y="226531"/>
                        <a:pt x="339842" y="211395"/>
                        <a:pt x="331575" y="198860"/>
                      </a:cubicBezTo>
                      <a:cubicBezTo>
                        <a:pt x="323297" y="186335"/>
                        <a:pt x="313096" y="176343"/>
                        <a:pt x="300952" y="168866"/>
                      </a:cubicBezTo>
                      <a:cubicBezTo>
                        <a:pt x="288788" y="161408"/>
                        <a:pt x="276682" y="157360"/>
                        <a:pt x="264585" y="156760"/>
                      </a:cubicBezTo>
                      <a:cubicBezTo>
                        <a:pt x="241202" y="155598"/>
                        <a:pt x="221399" y="160075"/>
                        <a:pt x="205149" y="170171"/>
                      </a:cubicBezTo>
                      <a:cubicBezTo>
                        <a:pt x="188900" y="180277"/>
                        <a:pt x="175308" y="193536"/>
                        <a:pt x="164402" y="209957"/>
                      </a:cubicBezTo>
                      <a:cubicBezTo>
                        <a:pt x="153476" y="226388"/>
                        <a:pt x="143951" y="243685"/>
                        <a:pt x="135779" y="261859"/>
                      </a:cubicBezTo>
                      <a:lnTo>
                        <a:pt x="102851" y="260230"/>
                      </a:lnTo>
                      <a:lnTo>
                        <a:pt x="0" y="189697"/>
                      </a:lnTo>
                      <a:cubicBezTo>
                        <a:pt x="5553" y="175429"/>
                        <a:pt x="14935" y="157322"/>
                        <a:pt x="28137" y="135348"/>
                      </a:cubicBezTo>
                      <a:cubicBezTo>
                        <a:pt x="41338" y="113393"/>
                        <a:pt x="59569" y="91676"/>
                        <a:pt x="82868" y="70197"/>
                      </a:cubicBezTo>
                      <a:cubicBezTo>
                        <a:pt x="106137" y="48746"/>
                        <a:pt x="134874" y="31173"/>
                        <a:pt x="169088" y="17514"/>
                      </a:cubicBezTo>
                      <a:cubicBezTo>
                        <a:pt x="203273" y="3874"/>
                        <a:pt x="243754" y="-1812"/>
                        <a:pt x="290503" y="502"/>
                      </a:cubicBezTo>
                      <a:cubicBezTo>
                        <a:pt x="336432" y="2779"/>
                        <a:pt x="377333" y="12685"/>
                        <a:pt x="413242" y="30211"/>
                      </a:cubicBezTo>
                      <a:cubicBezTo>
                        <a:pt x="449123" y="47737"/>
                        <a:pt x="477145" y="73369"/>
                        <a:pt x="497291" y="107087"/>
                      </a:cubicBezTo>
                      <a:cubicBezTo>
                        <a:pt x="517436" y="140806"/>
                        <a:pt x="526190" y="184249"/>
                        <a:pt x="523561" y="237446"/>
                      </a:cubicBezTo>
                      <a:cubicBezTo>
                        <a:pt x="521370" y="281776"/>
                        <a:pt x="513540" y="317342"/>
                        <a:pt x="500101" y="344136"/>
                      </a:cubicBezTo>
                      <a:cubicBezTo>
                        <a:pt x="486651" y="370939"/>
                        <a:pt x="470583" y="393380"/>
                        <a:pt x="451933" y="411430"/>
                      </a:cubicBezTo>
                      <a:cubicBezTo>
                        <a:pt x="433254" y="429499"/>
                        <a:pt x="414595" y="447349"/>
                        <a:pt x="395964" y="465008"/>
                      </a:cubicBezTo>
                      <a:cubicBezTo>
                        <a:pt x="381571" y="478038"/>
                        <a:pt x="367732" y="492507"/>
                        <a:pt x="354435" y="508394"/>
                      </a:cubicBezTo>
                      <a:cubicBezTo>
                        <a:pt x="341109" y="524301"/>
                        <a:pt x="330298" y="542942"/>
                        <a:pt x="321974" y="564344"/>
                      </a:cubicBezTo>
                      <a:cubicBezTo>
                        <a:pt x="313639" y="585737"/>
                        <a:pt x="308715" y="611760"/>
                        <a:pt x="307200" y="642383"/>
                      </a:cubicBezTo>
                      <a:lnTo>
                        <a:pt x="305943" y="667767"/>
                      </a:lnTo>
                      <a:lnTo>
                        <a:pt x="136693" y="659385"/>
                      </a:lnTo>
                      <a:close/>
                      <a:moveTo>
                        <a:pt x="208674" y="918636"/>
                      </a:moveTo>
                      <a:cubicBezTo>
                        <a:pt x="179661" y="917198"/>
                        <a:pt x="156267" y="908168"/>
                        <a:pt x="138522" y="891537"/>
                      </a:cubicBezTo>
                      <a:cubicBezTo>
                        <a:pt x="120748" y="874897"/>
                        <a:pt x="112528" y="853704"/>
                        <a:pt x="113805" y="827901"/>
                      </a:cubicBezTo>
                      <a:cubicBezTo>
                        <a:pt x="115043" y="802926"/>
                        <a:pt x="125539" y="782438"/>
                        <a:pt x="145323" y="766446"/>
                      </a:cubicBezTo>
                      <a:cubicBezTo>
                        <a:pt x="165087" y="750463"/>
                        <a:pt x="189081" y="743167"/>
                        <a:pt x="217294" y="744557"/>
                      </a:cubicBezTo>
                      <a:cubicBezTo>
                        <a:pt x="245488" y="745957"/>
                        <a:pt x="268253" y="755568"/>
                        <a:pt x="285540" y="773389"/>
                      </a:cubicBezTo>
                      <a:cubicBezTo>
                        <a:pt x="302838" y="791211"/>
                        <a:pt x="310867" y="812623"/>
                        <a:pt x="309629" y="837597"/>
                      </a:cubicBezTo>
                      <a:cubicBezTo>
                        <a:pt x="308353" y="863401"/>
                        <a:pt x="298447" y="883698"/>
                        <a:pt x="279949" y="898538"/>
                      </a:cubicBezTo>
                      <a:cubicBezTo>
                        <a:pt x="261442" y="913378"/>
                        <a:pt x="237687" y="920074"/>
                        <a:pt x="208674" y="918636"/>
                      </a:cubicBezTo>
                      <a:close/>
                    </a:path>
                  </a:pathLst>
                </a:custGeom>
                <a:solidFill>
                  <a:srgbClr val="55A3F3"/>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AD3022A-08B0-72CA-B42F-B83403810A20}"/>
                    </a:ext>
                  </a:extLst>
                </p:cNvPr>
                <p:cNvSpPr/>
                <p:nvPr/>
              </p:nvSpPr>
              <p:spPr>
                <a:xfrm>
                  <a:off x="5839923" y="1470805"/>
                  <a:ext cx="524016" cy="918817"/>
                </a:xfrm>
                <a:custGeom>
                  <a:avLst/>
                  <a:gdLst>
                    <a:gd name="connsiteX0" fmla="*/ 136703 w 524016"/>
                    <a:gd name="connsiteY0" fmla="*/ 659375 h 918817"/>
                    <a:gd name="connsiteX1" fmla="*/ 139875 w 524016"/>
                    <a:gd name="connsiteY1" fmla="*/ 595310 h 918817"/>
                    <a:gd name="connsiteX2" fmla="*/ 159982 w 524016"/>
                    <a:gd name="connsiteY2" fmla="*/ 495117 h 918817"/>
                    <a:gd name="connsiteX3" fmla="*/ 202111 w 524016"/>
                    <a:gd name="connsiteY3" fmla="*/ 427527 h 918817"/>
                    <a:gd name="connsiteX4" fmla="*/ 252432 w 524016"/>
                    <a:gd name="connsiteY4" fmla="*/ 377911 h 918817"/>
                    <a:gd name="connsiteX5" fmla="*/ 313420 w 524016"/>
                    <a:gd name="connsiteY5" fmla="*/ 320952 h 918817"/>
                    <a:gd name="connsiteX6" fmla="*/ 342662 w 524016"/>
                    <a:gd name="connsiteY6" fmla="*/ 244238 h 918817"/>
                    <a:gd name="connsiteX7" fmla="*/ 331575 w 524016"/>
                    <a:gd name="connsiteY7" fmla="*/ 198851 h 918817"/>
                    <a:gd name="connsiteX8" fmla="*/ 300952 w 524016"/>
                    <a:gd name="connsiteY8" fmla="*/ 168857 h 918817"/>
                    <a:gd name="connsiteX9" fmla="*/ 264586 w 524016"/>
                    <a:gd name="connsiteY9" fmla="*/ 156760 h 918817"/>
                    <a:gd name="connsiteX10" fmla="*/ 205149 w 524016"/>
                    <a:gd name="connsiteY10" fmla="*/ 170171 h 918817"/>
                    <a:gd name="connsiteX11" fmla="*/ 164402 w 524016"/>
                    <a:gd name="connsiteY11" fmla="*/ 209957 h 918817"/>
                    <a:gd name="connsiteX12" fmla="*/ 135779 w 524016"/>
                    <a:gd name="connsiteY12" fmla="*/ 261859 h 918817"/>
                    <a:gd name="connsiteX13" fmla="*/ 0 w 524016"/>
                    <a:gd name="connsiteY13" fmla="*/ 189697 h 918817"/>
                    <a:gd name="connsiteX14" fmla="*/ 28137 w 524016"/>
                    <a:gd name="connsiteY14" fmla="*/ 135348 h 918817"/>
                    <a:gd name="connsiteX15" fmla="*/ 82868 w 524016"/>
                    <a:gd name="connsiteY15" fmla="*/ 70197 h 918817"/>
                    <a:gd name="connsiteX16" fmla="*/ 169088 w 524016"/>
                    <a:gd name="connsiteY16" fmla="*/ 17514 h 918817"/>
                    <a:gd name="connsiteX17" fmla="*/ 290503 w 524016"/>
                    <a:gd name="connsiteY17" fmla="*/ 502 h 918817"/>
                    <a:gd name="connsiteX18" fmla="*/ 413242 w 524016"/>
                    <a:gd name="connsiteY18" fmla="*/ 30211 h 918817"/>
                    <a:gd name="connsiteX19" fmla="*/ 497291 w 524016"/>
                    <a:gd name="connsiteY19" fmla="*/ 107087 h 918817"/>
                    <a:gd name="connsiteX20" fmla="*/ 523561 w 524016"/>
                    <a:gd name="connsiteY20" fmla="*/ 237437 h 918817"/>
                    <a:gd name="connsiteX21" fmla="*/ 500101 w 524016"/>
                    <a:gd name="connsiteY21" fmla="*/ 344126 h 918817"/>
                    <a:gd name="connsiteX22" fmla="*/ 451933 w 524016"/>
                    <a:gd name="connsiteY22" fmla="*/ 411420 h 918817"/>
                    <a:gd name="connsiteX23" fmla="*/ 395964 w 524016"/>
                    <a:gd name="connsiteY23" fmla="*/ 464998 h 918817"/>
                    <a:gd name="connsiteX24" fmla="*/ 354435 w 524016"/>
                    <a:gd name="connsiteY24" fmla="*/ 508385 h 918817"/>
                    <a:gd name="connsiteX25" fmla="*/ 321974 w 524016"/>
                    <a:gd name="connsiteY25" fmla="*/ 564335 h 918817"/>
                    <a:gd name="connsiteX26" fmla="*/ 307200 w 524016"/>
                    <a:gd name="connsiteY26" fmla="*/ 642373 h 918817"/>
                    <a:gd name="connsiteX27" fmla="*/ 305943 w 524016"/>
                    <a:gd name="connsiteY27" fmla="*/ 667757 h 918817"/>
                    <a:gd name="connsiteX28" fmla="*/ 136703 w 524016"/>
                    <a:gd name="connsiteY28" fmla="*/ 659375 h 918817"/>
                    <a:gd name="connsiteX29" fmla="*/ 208693 w 524016"/>
                    <a:gd name="connsiteY29" fmla="*/ 918627 h 918817"/>
                    <a:gd name="connsiteX30" fmla="*/ 138541 w 524016"/>
                    <a:gd name="connsiteY30" fmla="*/ 891528 h 918817"/>
                    <a:gd name="connsiteX31" fmla="*/ 113824 w 524016"/>
                    <a:gd name="connsiteY31" fmla="*/ 827892 h 918817"/>
                    <a:gd name="connsiteX32" fmla="*/ 145342 w 524016"/>
                    <a:gd name="connsiteY32" fmla="*/ 766436 h 918817"/>
                    <a:gd name="connsiteX33" fmla="*/ 217313 w 524016"/>
                    <a:gd name="connsiteY33" fmla="*/ 744548 h 918817"/>
                    <a:gd name="connsiteX34" fmla="*/ 285560 w 524016"/>
                    <a:gd name="connsiteY34" fmla="*/ 773370 h 918817"/>
                    <a:gd name="connsiteX35" fmla="*/ 309648 w 524016"/>
                    <a:gd name="connsiteY35" fmla="*/ 837578 h 918817"/>
                    <a:gd name="connsiteX36" fmla="*/ 279968 w 524016"/>
                    <a:gd name="connsiteY36" fmla="*/ 898519 h 918817"/>
                    <a:gd name="connsiteX37" fmla="*/ 208693 w 524016"/>
                    <a:gd name="connsiteY37" fmla="*/ 918627 h 91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24016" h="918817">
                      <a:moveTo>
                        <a:pt x="136703" y="659375"/>
                      </a:moveTo>
                      <a:lnTo>
                        <a:pt x="139875" y="595310"/>
                      </a:lnTo>
                      <a:cubicBezTo>
                        <a:pt x="141865" y="555019"/>
                        <a:pt x="148562" y="521625"/>
                        <a:pt x="159982" y="495117"/>
                      </a:cubicBezTo>
                      <a:cubicBezTo>
                        <a:pt x="171383" y="468628"/>
                        <a:pt x="185433" y="446091"/>
                        <a:pt x="202111" y="427527"/>
                      </a:cubicBezTo>
                      <a:cubicBezTo>
                        <a:pt x="218780" y="408963"/>
                        <a:pt x="235544" y="392428"/>
                        <a:pt x="252432" y="377911"/>
                      </a:cubicBezTo>
                      <a:cubicBezTo>
                        <a:pt x="275187" y="358861"/>
                        <a:pt x="295513" y="339869"/>
                        <a:pt x="313420" y="320952"/>
                      </a:cubicBezTo>
                      <a:cubicBezTo>
                        <a:pt x="331327" y="302054"/>
                        <a:pt x="341071" y="276480"/>
                        <a:pt x="342662" y="244238"/>
                      </a:cubicBezTo>
                      <a:cubicBezTo>
                        <a:pt x="343538" y="226521"/>
                        <a:pt x="339843" y="211376"/>
                        <a:pt x="331575" y="198851"/>
                      </a:cubicBezTo>
                      <a:cubicBezTo>
                        <a:pt x="323298" y="186326"/>
                        <a:pt x="313096" y="176334"/>
                        <a:pt x="300952" y="168857"/>
                      </a:cubicBezTo>
                      <a:cubicBezTo>
                        <a:pt x="288788" y="161399"/>
                        <a:pt x="276682" y="157351"/>
                        <a:pt x="264586" y="156760"/>
                      </a:cubicBezTo>
                      <a:cubicBezTo>
                        <a:pt x="241202" y="155598"/>
                        <a:pt x="221399" y="160075"/>
                        <a:pt x="205149" y="170171"/>
                      </a:cubicBezTo>
                      <a:cubicBezTo>
                        <a:pt x="188900" y="180277"/>
                        <a:pt x="175308" y="193536"/>
                        <a:pt x="164402" y="209957"/>
                      </a:cubicBezTo>
                      <a:cubicBezTo>
                        <a:pt x="153476" y="226388"/>
                        <a:pt x="143951" y="243685"/>
                        <a:pt x="135779" y="261859"/>
                      </a:cubicBezTo>
                      <a:lnTo>
                        <a:pt x="0" y="189697"/>
                      </a:lnTo>
                      <a:cubicBezTo>
                        <a:pt x="5553" y="175429"/>
                        <a:pt x="14935" y="157322"/>
                        <a:pt x="28137" y="135348"/>
                      </a:cubicBezTo>
                      <a:cubicBezTo>
                        <a:pt x="41338" y="113393"/>
                        <a:pt x="59569" y="91676"/>
                        <a:pt x="82868" y="70197"/>
                      </a:cubicBezTo>
                      <a:cubicBezTo>
                        <a:pt x="106137" y="48746"/>
                        <a:pt x="134874" y="31173"/>
                        <a:pt x="169088" y="17514"/>
                      </a:cubicBezTo>
                      <a:cubicBezTo>
                        <a:pt x="203273" y="3874"/>
                        <a:pt x="243754" y="-1812"/>
                        <a:pt x="290503" y="502"/>
                      </a:cubicBezTo>
                      <a:cubicBezTo>
                        <a:pt x="336442" y="2779"/>
                        <a:pt x="377333" y="12685"/>
                        <a:pt x="413242" y="30211"/>
                      </a:cubicBezTo>
                      <a:cubicBezTo>
                        <a:pt x="449123" y="47737"/>
                        <a:pt x="477145" y="73369"/>
                        <a:pt x="497291" y="107087"/>
                      </a:cubicBezTo>
                      <a:cubicBezTo>
                        <a:pt x="517436" y="140796"/>
                        <a:pt x="526190" y="184249"/>
                        <a:pt x="523561" y="237437"/>
                      </a:cubicBezTo>
                      <a:cubicBezTo>
                        <a:pt x="521370" y="281766"/>
                        <a:pt x="513540" y="317332"/>
                        <a:pt x="500101" y="344126"/>
                      </a:cubicBezTo>
                      <a:cubicBezTo>
                        <a:pt x="486651" y="370930"/>
                        <a:pt x="470583" y="393371"/>
                        <a:pt x="451933" y="411420"/>
                      </a:cubicBezTo>
                      <a:cubicBezTo>
                        <a:pt x="433264" y="429489"/>
                        <a:pt x="414595" y="447349"/>
                        <a:pt x="395964" y="464998"/>
                      </a:cubicBezTo>
                      <a:cubicBezTo>
                        <a:pt x="381571" y="478029"/>
                        <a:pt x="367741" y="492488"/>
                        <a:pt x="354435" y="508385"/>
                      </a:cubicBezTo>
                      <a:cubicBezTo>
                        <a:pt x="341109" y="524292"/>
                        <a:pt x="330308" y="542932"/>
                        <a:pt x="321974" y="564335"/>
                      </a:cubicBezTo>
                      <a:cubicBezTo>
                        <a:pt x="313639" y="585737"/>
                        <a:pt x="308715" y="611750"/>
                        <a:pt x="307200" y="642373"/>
                      </a:cubicBezTo>
                      <a:lnTo>
                        <a:pt x="305943" y="667757"/>
                      </a:lnTo>
                      <a:lnTo>
                        <a:pt x="136703" y="659375"/>
                      </a:lnTo>
                      <a:close/>
                      <a:moveTo>
                        <a:pt x="208693" y="918627"/>
                      </a:moveTo>
                      <a:cubicBezTo>
                        <a:pt x="179680" y="917188"/>
                        <a:pt x="156286" y="908159"/>
                        <a:pt x="138541" y="891528"/>
                      </a:cubicBezTo>
                      <a:cubicBezTo>
                        <a:pt x="120768" y="874888"/>
                        <a:pt x="112547" y="853695"/>
                        <a:pt x="113824" y="827892"/>
                      </a:cubicBezTo>
                      <a:cubicBezTo>
                        <a:pt x="115062" y="802917"/>
                        <a:pt x="125559" y="782429"/>
                        <a:pt x="145342" y="766436"/>
                      </a:cubicBezTo>
                      <a:cubicBezTo>
                        <a:pt x="165106" y="750453"/>
                        <a:pt x="189100" y="743157"/>
                        <a:pt x="217313" y="744548"/>
                      </a:cubicBezTo>
                      <a:cubicBezTo>
                        <a:pt x="245507" y="745948"/>
                        <a:pt x="268272" y="755559"/>
                        <a:pt x="285560" y="773370"/>
                      </a:cubicBezTo>
                      <a:cubicBezTo>
                        <a:pt x="302848" y="791192"/>
                        <a:pt x="310877" y="812604"/>
                        <a:pt x="309648" y="837578"/>
                      </a:cubicBezTo>
                      <a:cubicBezTo>
                        <a:pt x="308372" y="863382"/>
                        <a:pt x="298466" y="883679"/>
                        <a:pt x="279968" y="898519"/>
                      </a:cubicBezTo>
                      <a:cubicBezTo>
                        <a:pt x="261452" y="913369"/>
                        <a:pt x="237697" y="920065"/>
                        <a:pt x="208693" y="918627"/>
                      </a:cubicBezTo>
                      <a:close/>
                    </a:path>
                  </a:pathLst>
                </a:custGeom>
                <a:solidFill>
                  <a:srgbClr val="FFFFFF"/>
                </a:solidFill>
                <a:ln w="9525" cap="flat">
                  <a:noFill/>
                  <a:prstDash val="solid"/>
                  <a:miter/>
                </a:ln>
              </p:spPr>
              <p:txBody>
                <a:bodyPr rtlCol="0" anchor="ctr"/>
                <a:lstStyle/>
                <a:p>
                  <a:endParaRPr lang="en-US"/>
                </a:p>
              </p:txBody>
            </p:sp>
          </p:grpSp>
        </p:grpSp>
        <p:grpSp>
          <p:nvGrpSpPr>
            <p:cNvPr id="39" name="Graphic 6">
              <a:extLst>
                <a:ext uri="{FF2B5EF4-FFF2-40B4-BE49-F238E27FC236}">
                  <a16:creationId xmlns:a16="http://schemas.microsoft.com/office/drawing/2014/main" id="{27F9E24D-5EBE-14C8-2C65-02F56A949979}"/>
                </a:ext>
              </a:extLst>
            </p:cNvPr>
            <p:cNvGrpSpPr/>
            <p:nvPr/>
          </p:nvGrpSpPr>
          <p:grpSpPr>
            <a:xfrm>
              <a:off x="4020480" y="1986518"/>
              <a:ext cx="1456953" cy="1404896"/>
              <a:chOff x="4020480" y="1986518"/>
              <a:chExt cx="1456953" cy="1404896"/>
            </a:xfrm>
          </p:grpSpPr>
          <p:grpSp>
            <p:nvGrpSpPr>
              <p:cNvPr id="40" name="Graphic 6">
                <a:extLst>
                  <a:ext uri="{FF2B5EF4-FFF2-40B4-BE49-F238E27FC236}">
                    <a16:creationId xmlns:a16="http://schemas.microsoft.com/office/drawing/2014/main" id="{E6FDB4A6-96D4-909D-7402-04073AD89E14}"/>
                  </a:ext>
                </a:extLst>
              </p:cNvPr>
              <p:cNvGrpSpPr/>
              <p:nvPr/>
            </p:nvGrpSpPr>
            <p:grpSpPr>
              <a:xfrm>
                <a:off x="4020480" y="1986518"/>
                <a:ext cx="1456953" cy="1404896"/>
                <a:chOff x="4020480" y="1986518"/>
                <a:chExt cx="1456953" cy="1404896"/>
              </a:xfrm>
            </p:grpSpPr>
            <p:sp>
              <p:nvSpPr>
                <p:cNvPr id="41" name="Freeform: Shape 40">
                  <a:extLst>
                    <a:ext uri="{FF2B5EF4-FFF2-40B4-BE49-F238E27FC236}">
                      <a16:creationId xmlns:a16="http://schemas.microsoft.com/office/drawing/2014/main" id="{26F51229-D0B6-7DBF-0F74-C9ABCFB7B665}"/>
                    </a:ext>
                  </a:extLst>
                </p:cNvPr>
                <p:cNvSpPr/>
                <p:nvPr/>
              </p:nvSpPr>
              <p:spPr>
                <a:xfrm rot="-498502">
                  <a:off x="4199256" y="2134294"/>
                  <a:ext cx="1090645" cy="1090645"/>
                </a:xfrm>
                <a:custGeom>
                  <a:avLst/>
                  <a:gdLst>
                    <a:gd name="connsiteX0" fmla="*/ 1090645 w 1090645"/>
                    <a:gd name="connsiteY0" fmla="*/ 545323 h 1090645"/>
                    <a:gd name="connsiteX1" fmla="*/ 545323 w 1090645"/>
                    <a:gd name="connsiteY1" fmla="*/ 1090646 h 1090645"/>
                    <a:gd name="connsiteX2" fmla="*/ 0 w 1090645"/>
                    <a:gd name="connsiteY2" fmla="*/ 545323 h 1090645"/>
                    <a:gd name="connsiteX3" fmla="*/ 545323 w 1090645"/>
                    <a:gd name="connsiteY3" fmla="*/ 0 h 1090645"/>
                    <a:gd name="connsiteX4" fmla="*/ 1090645 w 1090645"/>
                    <a:gd name="connsiteY4" fmla="*/ 545323 h 1090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645" h="1090645">
                      <a:moveTo>
                        <a:pt x="1090645" y="545323"/>
                      </a:moveTo>
                      <a:cubicBezTo>
                        <a:pt x="1090645" y="846496"/>
                        <a:pt x="846496" y="1090646"/>
                        <a:pt x="545323" y="1090646"/>
                      </a:cubicBezTo>
                      <a:cubicBezTo>
                        <a:pt x="244149" y="1090646"/>
                        <a:pt x="0" y="846496"/>
                        <a:pt x="0" y="545323"/>
                      </a:cubicBezTo>
                      <a:cubicBezTo>
                        <a:pt x="0" y="244149"/>
                        <a:pt x="244149" y="0"/>
                        <a:pt x="545323" y="0"/>
                      </a:cubicBezTo>
                      <a:cubicBezTo>
                        <a:pt x="846496" y="0"/>
                        <a:pt x="1090645" y="244149"/>
                        <a:pt x="1090645" y="545323"/>
                      </a:cubicBezTo>
                      <a:close/>
                    </a:path>
                  </a:pathLst>
                </a:custGeom>
                <a:solidFill>
                  <a:srgbClr val="0A2A6B"/>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01D9DE5-B263-A01C-49AB-955C7AF84B15}"/>
                    </a:ext>
                  </a:extLst>
                </p:cNvPr>
                <p:cNvSpPr/>
                <p:nvPr/>
              </p:nvSpPr>
              <p:spPr>
                <a:xfrm rot="-1030208">
                  <a:off x="4154988" y="2137560"/>
                  <a:ext cx="1187936" cy="1090613"/>
                </a:xfrm>
                <a:custGeom>
                  <a:avLst/>
                  <a:gdLst>
                    <a:gd name="connsiteX0" fmla="*/ 1187937 w 1187936"/>
                    <a:gd name="connsiteY0" fmla="*/ 545307 h 1090613"/>
                    <a:gd name="connsiteX1" fmla="*/ 593968 w 1187936"/>
                    <a:gd name="connsiteY1" fmla="*/ 1090614 h 1090613"/>
                    <a:gd name="connsiteX2" fmla="*/ 0 w 1187936"/>
                    <a:gd name="connsiteY2" fmla="*/ 545307 h 1090613"/>
                    <a:gd name="connsiteX3" fmla="*/ 593968 w 1187936"/>
                    <a:gd name="connsiteY3" fmla="*/ 0 h 1090613"/>
                    <a:gd name="connsiteX4" fmla="*/ 1187937 w 1187936"/>
                    <a:gd name="connsiteY4" fmla="*/ 545307 h 1090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936" h="1090613">
                      <a:moveTo>
                        <a:pt x="1187937" y="545307"/>
                      </a:moveTo>
                      <a:cubicBezTo>
                        <a:pt x="1187937" y="846471"/>
                        <a:pt x="922008" y="1090614"/>
                        <a:pt x="593968" y="1090614"/>
                      </a:cubicBezTo>
                      <a:cubicBezTo>
                        <a:pt x="265929" y="1090614"/>
                        <a:pt x="0" y="846471"/>
                        <a:pt x="0" y="545307"/>
                      </a:cubicBezTo>
                      <a:cubicBezTo>
                        <a:pt x="0" y="244142"/>
                        <a:pt x="265929" y="0"/>
                        <a:pt x="593968" y="0"/>
                      </a:cubicBezTo>
                      <a:cubicBezTo>
                        <a:pt x="922008" y="0"/>
                        <a:pt x="1187937" y="244142"/>
                        <a:pt x="1187937" y="545307"/>
                      </a:cubicBezTo>
                      <a:close/>
                    </a:path>
                  </a:pathLst>
                </a:custGeom>
                <a:noFill/>
                <a:ln w="11119" cap="flat">
                  <a:solidFill>
                    <a:srgbClr val="0A2A6B"/>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B325264-9F14-7647-4105-82DD3409192C}"/>
                    </a:ext>
                  </a:extLst>
                </p:cNvPr>
                <p:cNvSpPr/>
                <p:nvPr/>
              </p:nvSpPr>
              <p:spPr>
                <a:xfrm>
                  <a:off x="4760636" y="3157080"/>
                  <a:ext cx="154790" cy="234333"/>
                </a:xfrm>
                <a:custGeom>
                  <a:avLst/>
                  <a:gdLst>
                    <a:gd name="connsiteX0" fmla="*/ 0 w 154790"/>
                    <a:gd name="connsiteY0" fmla="*/ 41977 h 234333"/>
                    <a:gd name="connsiteX1" fmla="*/ 154791 w 154790"/>
                    <a:gd name="connsiteY1" fmla="*/ 234334 h 234333"/>
                    <a:gd name="connsiteX2" fmla="*/ 135836 w 154790"/>
                    <a:gd name="connsiteY2" fmla="*/ 0 h 234333"/>
                  </a:gdLst>
                  <a:ahLst/>
                  <a:cxnLst>
                    <a:cxn ang="0">
                      <a:pos x="connsiteX0" y="connsiteY0"/>
                    </a:cxn>
                    <a:cxn ang="0">
                      <a:pos x="connsiteX1" y="connsiteY1"/>
                    </a:cxn>
                    <a:cxn ang="0">
                      <a:pos x="connsiteX2" y="connsiteY2"/>
                    </a:cxn>
                  </a:cxnLst>
                  <a:rect l="l" t="t" r="r" b="b"/>
                  <a:pathLst>
                    <a:path w="154790" h="234333">
                      <a:moveTo>
                        <a:pt x="0" y="41977"/>
                      </a:moveTo>
                      <a:lnTo>
                        <a:pt x="154791" y="234334"/>
                      </a:lnTo>
                      <a:lnTo>
                        <a:pt x="135836" y="0"/>
                      </a:lnTo>
                      <a:close/>
                    </a:path>
                  </a:pathLst>
                </a:custGeom>
                <a:solidFill>
                  <a:srgbClr val="0A2A6B"/>
                </a:solidFill>
                <a:ln w="9525" cap="flat">
                  <a:noFill/>
                  <a:prstDash val="solid"/>
                  <a:miter/>
                </a:ln>
              </p:spPr>
              <p:txBody>
                <a:bodyPr rtlCol="0" anchor="ctr"/>
                <a:lstStyle/>
                <a:p>
                  <a:endParaRPr lang="en-US"/>
                </a:p>
              </p:txBody>
            </p:sp>
          </p:grpSp>
          <p:grpSp>
            <p:nvGrpSpPr>
              <p:cNvPr id="44" name="Graphic 6">
                <a:extLst>
                  <a:ext uri="{FF2B5EF4-FFF2-40B4-BE49-F238E27FC236}">
                    <a16:creationId xmlns:a16="http://schemas.microsoft.com/office/drawing/2014/main" id="{19A66F20-CCD9-BE12-216B-4F209A8B303B}"/>
                  </a:ext>
                </a:extLst>
              </p:cNvPr>
              <p:cNvGrpSpPr/>
              <p:nvPr/>
            </p:nvGrpSpPr>
            <p:grpSpPr>
              <a:xfrm>
                <a:off x="4515281" y="2312040"/>
                <a:ext cx="454273" cy="751888"/>
                <a:chOff x="4515281" y="2312040"/>
                <a:chExt cx="454273" cy="751888"/>
              </a:xfrm>
            </p:grpSpPr>
            <p:sp>
              <p:nvSpPr>
                <p:cNvPr id="45" name="Freeform: Shape 44">
                  <a:extLst>
                    <a:ext uri="{FF2B5EF4-FFF2-40B4-BE49-F238E27FC236}">
                      <a16:creationId xmlns:a16="http://schemas.microsoft.com/office/drawing/2014/main" id="{A3494C3E-3E5E-4A24-4506-76AB81577D16}"/>
                    </a:ext>
                  </a:extLst>
                </p:cNvPr>
                <p:cNvSpPr/>
                <p:nvPr/>
              </p:nvSpPr>
              <p:spPr>
                <a:xfrm>
                  <a:off x="4541818" y="2312040"/>
                  <a:ext cx="427737" cy="748551"/>
                </a:xfrm>
                <a:custGeom>
                  <a:avLst/>
                  <a:gdLst>
                    <a:gd name="connsiteX0" fmla="*/ 175384 w 427737"/>
                    <a:gd name="connsiteY0" fmla="*/ 550566 h 748551"/>
                    <a:gd name="connsiteX1" fmla="*/ 168897 w 427737"/>
                    <a:gd name="connsiteY1" fmla="*/ 498921 h 748551"/>
                    <a:gd name="connsiteX2" fmla="*/ 170859 w 427737"/>
                    <a:gd name="connsiteY2" fmla="*/ 416025 h 748551"/>
                    <a:gd name="connsiteX3" fmla="*/ 195005 w 427737"/>
                    <a:gd name="connsiteY3" fmla="*/ 356075 h 748551"/>
                    <a:gd name="connsiteX4" fmla="*/ 228229 w 427737"/>
                    <a:gd name="connsiteY4" fmla="*/ 309335 h 748551"/>
                    <a:gd name="connsiteX5" fmla="*/ 268939 w 427737"/>
                    <a:gd name="connsiteY5" fmla="*/ 255224 h 748551"/>
                    <a:gd name="connsiteX6" fmla="*/ 281502 w 427737"/>
                    <a:gd name="connsiteY6" fmla="*/ 189806 h 748551"/>
                    <a:gd name="connsiteX7" fmla="*/ 266252 w 427737"/>
                    <a:gd name="connsiteY7" fmla="*/ 155097 h 748551"/>
                    <a:gd name="connsiteX8" fmla="*/ 237554 w 427737"/>
                    <a:gd name="connsiteY8" fmla="*/ 135447 h 748551"/>
                    <a:gd name="connsiteX9" fmla="*/ 206788 w 427737"/>
                    <a:gd name="connsiteY9" fmla="*/ 130894 h 748551"/>
                    <a:gd name="connsiteX10" fmla="*/ 161182 w 427737"/>
                    <a:gd name="connsiteY10" fmla="*/ 149982 h 748551"/>
                    <a:gd name="connsiteX11" fmla="*/ 134226 w 427737"/>
                    <a:gd name="connsiteY11" fmla="*/ 187520 h 748551"/>
                    <a:gd name="connsiteX12" fmla="*/ 118663 w 427737"/>
                    <a:gd name="connsiteY12" fmla="*/ 233031 h 748551"/>
                    <a:gd name="connsiteX13" fmla="*/ 92126 w 427737"/>
                    <a:gd name="connsiteY13" fmla="*/ 236364 h 748551"/>
                    <a:gd name="connsiteX14" fmla="*/ 0 w 427737"/>
                    <a:gd name="connsiteY14" fmla="*/ 194492 h 748551"/>
                    <a:gd name="connsiteX15" fmla="*/ 14830 w 427737"/>
                    <a:gd name="connsiteY15" fmla="*/ 147096 h 748551"/>
                    <a:gd name="connsiteX16" fmla="*/ 49387 w 427737"/>
                    <a:gd name="connsiteY16" fmla="*/ 87327 h 748551"/>
                    <a:gd name="connsiteX17" fmla="*/ 110862 w 427737"/>
                    <a:gd name="connsiteY17" fmla="*/ 33082 h 748551"/>
                    <a:gd name="connsiteX18" fmla="*/ 205492 w 427737"/>
                    <a:gd name="connsiteY18" fmla="*/ 2383 h 748551"/>
                    <a:gd name="connsiteX19" fmla="*/ 307762 w 427737"/>
                    <a:gd name="connsiteY19" fmla="*/ 8841 h 748551"/>
                    <a:gd name="connsiteX20" fmla="*/ 385753 w 427737"/>
                    <a:gd name="connsiteY20" fmla="*/ 58437 h 748551"/>
                    <a:gd name="connsiteX21" fmla="*/ 425101 w 427737"/>
                    <a:gd name="connsiteY21" fmla="*/ 158907 h 748551"/>
                    <a:gd name="connsiteX22" fmla="*/ 421377 w 427737"/>
                    <a:gd name="connsiteY22" fmla="*/ 247471 h 748551"/>
                    <a:gd name="connsiteX23" fmla="*/ 392363 w 427737"/>
                    <a:gd name="connsiteY23" fmla="*/ 308030 h 748551"/>
                    <a:gd name="connsiteX24" fmla="*/ 355178 w 427737"/>
                    <a:gd name="connsiteY24" fmla="*/ 358722 h 748551"/>
                    <a:gd name="connsiteX25" fmla="*/ 328098 w 427737"/>
                    <a:gd name="connsiteY25" fmla="*/ 399242 h 748551"/>
                    <a:gd name="connsiteX26" fmla="*/ 310039 w 427737"/>
                    <a:gd name="connsiteY26" fmla="*/ 448524 h 748551"/>
                    <a:gd name="connsiteX27" fmla="*/ 309220 w 427737"/>
                    <a:gd name="connsiteY27" fmla="*/ 512961 h 748551"/>
                    <a:gd name="connsiteX28" fmla="*/ 311791 w 427737"/>
                    <a:gd name="connsiteY28" fmla="*/ 533421 h 748551"/>
                    <a:gd name="connsiteX29" fmla="*/ 175384 w 427737"/>
                    <a:gd name="connsiteY29" fmla="*/ 550566 h 748551"/>
                    <a:gd name="connsiteX30" fmla="*/ 269424 w 427737"/>
                    <a:gd name="connsiteY30" fmla="*/ 747609 h 748551"/>
                    <a:gd name="connsiteX31" fmla="*/ 209550 w 427737"/>
                    <a:gd name="connsiteY31" fmla="*/ 735836 h 748551"/>
                    <a:gd name="connsiteX32" fmla="*/ 180832 w 427737"/>
                    <a:gd name="connsiteY32" fmla="*/ 688469 h 748551"/>
                    <a:gd name="connsiteX33" fmla="*/ 197368 w 427737"/>
                    <a:gd name="connsiteY33" fmla="*/ 634919 h 748551"/>
                    <a:gd name="connsiteX34" fmla="*/ 251803 w 427737"/>
                    <a:gd name="connsiteY34" fmla="*/ 607296 h 748551"/>
                    <a:gd name="connsiteX35" fmla="*/ 310401 w 427737"/>
                    <a:gd name="connsiteY35" fmla="*/ 620727 h 748551"/>
                    <a:gd name="connsiteX36" fmla="*/ 338690 w 427737"/>
                    <a:gd name="connsiteY36" fmla="*/ 668647 h 748551"/>
                    <a:gd name="connsiteX37" fmla="*/ 323555 w 427737"/>
                    <a:gd name="connsiteY37" fmla="*/ 721520 h 748551"/>
                    <a:gd name="connsiteX38" fmla="*/ 269424 w 427737"/>
                    <a:gd name="connsiteY38" fmla="*/ 747609 h 748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27737" h="748551">
                      <a:moveTo>
                        <a:pt x="175384" y="550566"/>
                      </a:moveTo>
                      <a:lnTo>
                        <a:pt x="168897" y="498921"/>
                      </a:lnTo>
                      <a:cubicBezTo>
                        <a:pt x="164821" y="466441"/>
                        <a:pt x="165459" y="438818"/>
                        <a:pt x="170859" y="416025"/>
                      </a:cubicBezTo>
                      <a:cubicBezTo>
                        <a:pt x="176241" y="393251"/>
                        <a:pt x="184290" y="373267"/>
                        <a:pt x="195005" y="356075"/>
                      </a:cubicBezTo>
                      <a:cubicBezTo>
                        <a:pt x="205711" y="338891"/>
                        <a:pt x="216780" y="323318"/>
                        <a:pt x="228229" y="309335"/>
                      </a:cubicBezTo>
                      <a:cubicBezTo>
                        <a:pt x="243735" y="290905"/>
                        <a:pt x="257299" y="272864"/>
                        <a:pt x="268939" y="255224"/>
                      </a:cubicBezTo>
                      <a:cubicBezTo>
                        <a:pt x="280588" y="237603"/>
                        <a:pt x="284769" y="215790"/>
                        <a:pt x="281502" y="189806"/>
                      </a:cubicBezTo>
                      <a:cubicBezTo>
                        <a:pt x="279711" y="175528"/>
                        <a:pt x="274615" y="163946"/>
                        <a:pt x="266252" y="155097"/>
                      </a:cubicBezTo>
                      <a:cubicBezTo>
                        <a:pt x="257880" y="146248"/>
                        <a:pt x="248307" y="139705"/>
                        <a:pt x="237554" y="135447"/>
                      </a:cubicBezTo>
                      <a:cubicBezTo>
                        <a:pt x="226781" y="131199"/>
                        <a:pt x="216532" y="129675"/>
                        <a:pt x="206788" y="130894"/>
                      </a:cubicBezTo>
                      <a:cubicBezTo>
                        <a:pt x="187938" y="133266"/>
                        <a:pt x="172745" y="139628"/>
                        <a:pt x="161182" y="149982"/>
                      </a:cubicBezTo>
                      <a:cubicBezTo>
                        <a:pt x="149619" y="160345"/>
                        <a:pt x="140627" y="172861"/>
                        <a:pt x="134226" y="187520"/>
                      </a:cubicBezTo>
                      <a:cubicBezTo>
                        <a:pt x="127806" y="202189"/>
                        <a:pt x="122634" y="217352"/>
                        <a:pt x="118663" y="233031"/>
                      </a:cubicBezTo>
                      <a:lnTo>
                        <a:pt x="92126" y="236364"/>
                      </a:lnTo>
                      <a:lnTo>
                        <a:pt x="0" y="194492"/>
                      </a:lnTo>
                      <a:cubicBezTo>
                        <a:pt x="2429" y="182310"/>
                        <a:pt x="7372" y="166517"/>
                        <a:pt x="14830" y="147096"/>
                      </a:cubicBezTo>
                      <a:cubicBezTo>
                        <a:pt x="22288" y="127694"/>
                        <a:pt x="33804" y="107767"/>
                        <a:pt x="49387" y="87327"/>
                      </a:cubicBezTo>
                      <a:cubicBezTo>
                        <a:pt x="64961" y="66905"/>
                        <a:pt x="85449" y="48817"/>
                        <a:pt x="110862" y="33082"/>
                      </a:cubicBezTo>
                      <a:cubicBezTo>
                        <a:pt x="136265" y="17366"/>
                        <a:pt x="167811" y="7117"/>
                        <a:pt x="205492" y="2383"/>
                      </a:cubicBezTo>
                      <a:cubicBezTo>
                        <a:pt x="242516" y="-2266"/>
                        <a:pt x="276597" y="-113"/>
                        <a:pt x="307762" y="8841"/>
                      </a:cubicBezTo>
                      <a:cubicBezTo>
                        <a:pt x="338909" y="17794"/>
                        <a:pt x="364912" y="34329"/>
                        <a:pt x="385753" y="58437"/>
                      </a:cubicBezTo>
                      <a:cubicBezTo>
                        <a:pt x="406594" y="82545"/>
                        <a:pt x="419719" y="116035"/>
                        <a:pt x="425101" y="158907"/>
                      </a:cubicBezTo>
                      <a:cubicBezTo>
                        <a:pt x="429587" y="194645"/>
                        <a:pt x="428349" y="224163"/>
                        <a:pt x="421377" y="247471"/>
                      </a:cubicBezTo>
                      <a:cubicBezTo>
                        <a:pt x="414404" y="270788"/>
                        <a:pt x="404727" y="290981"/>
                        <a:pt x="392363" y="308030"/>
                      </a:cubicBezTo>
                      <a:cubicBezTo>
                        <a:pt x="379990" y="325099"/>
                        <a:pt x="367589" y="341997"/>
                        <a:pt x="355178" y="358722"/>
                      </a:cubicBezTo>
                      <a:cubicBezTo>
                        <a:pt x="345510" y="371162"/>
                        <a:pt x="336490" y="384669"/>
                        <a:pt x="328098" y="399242"/>
                      </a:cubicBezTo>
                      <a:cubicBezTo>
                        <a:pt x="319687" y="413825"/>
                        <a:pt x="313677" y="430246"/>
                        <a:pt x="310039" y="448524"/>
                      </a:cubicBezTo>
                      <a:cubicBezTo>
                        <a:pt x="306391" y="466793"/>
                        <a:pt x="306124" y="488282"/>
                        <a:pt x="309220" y="512961"/>
                      </a:cubicBezTo>
                      <a:lnTo>
                        <a:pt x="311791" y="533421"/>
                      </a:lnTo>
                      <a:lnTo>
                        <a:pt x="175384" y="550566"/>
                      </a:lnTo>
                      <a:close/>
                      <a:moveTo>
                        <a:pt x="269424" y="747609"/>
                      </a:moveTo>
                      <a:cubicBezTo>
                        <a:pt x="246040" y="750543"/>
                        <a:pt x="226066" y="746628"/>
                        <a:pt x="209550" y="735836"/>
                      </a:cubicBezTo>
                      <a:cubicBezTo>
                        <a:pt x="193005" y="725044"/>
                        <a:pt x="183442" y="709262"/>
                        <a:pt x="180832" y="688469"/>
                      </a:cubicBezTo>
                      <a:cubicBezTo>
                        <a:pt x="178299" y="668342"/>
                        <a:pt x="183804" y="650483"/>
                        <a:pt x="197368" y="634919"/>
                      </a:cubicBezTo>
                      <a:cubicBezTo>
                        <a:pt x="210912" y="619365"/>
                        <a:pt x="229057" y="610154"/>
                        <a:pt x="251803" y="607296"/>
                      </a:cubicBezTo>
                      <a:cubicBezTo>
                        <a:pt x="274529" y="604439"/>
                        <a:pt x="294075" y="608916"/>
                        <a:pt x="310401" y="620727"/>
                      </a:cubicBezTo>
                      <a:cubicBezTo>
                        <a:pt x="326727" y="632538"/>
                        <a:pt x="336166" y="648511"/>
                        <a:pt x="338690" y="668647"/>
                      </a:cubicBezTo>
                      <a:cubicBezTo>
                        <a:pt x="341300" y="689450"/>
                        <a:pt x="336242" y="707061"/>
                        <a:pt x="323555" y="721520"/>
                      </a:cubicBezTo>
                      <a:cubicBezTo>
                        <a:pt x="310848" y="735970"/>
                        <a:pt x="292818" y="744666"/>
                        <a:pt x="269424" y="747609"/>
                      </a:cubicBezTo>
                      <a:close/>
                    </a:path>
                  </a:pathLst>
                </a:custGeom>
                <a:solidFill>
                  <a:srgbClr val="55A3F3"/>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C87E877-EB70-C4ED-297F-BAC0E2C7DA5D}"/>
                    </a:ext>
                  </a:extLst>
                </p:cNvPr>
                <p:cNvSpPr/>
                <p:nvPr/>
              </p:nvSpPr>
              <p:spPr>
                <a:xfrm>
                  <a:off x="4515281" y="2315364"/>
                  <a:ext cx="427746" cy="748564"/>
                </a:xfrm>
                <a:custGeom>
                  <a:avLst/>
                  <a:gdLst>
                    <a:gd name="connsiteX0" fmla="*/ 175384 w 427746"/>
                    <a:gd name="connsiteY0" fmla="*/ 550585 h 748564"/>
                    <a:gd name="connsiteX1" fmla="*/ 168897 w 427746"/>
                    <a:gd name="connsiteY1" fmla="*/ 498940 h 748564"/>
                    <a:gd name="connsiteX2" fmla="*/ 170859 w 427746"/>
                    <a:gd name="connsiteY2" fmla="*/ 416044 h 748564"/>
                    <a:gd name="connsiteX3" fmla="*/ 195005 w 427746"/>
                    <a:gd name="connsiteY3" fmla="*/ 356094 h 748564"/>
                    <a:gd name="connsiteX4" fmla="*/ 228229 w 427746"/>
                    <a:gd name="connsiteY4" fmla="*/ 309354 h 748564"/>
                    <a:gd name="connsiteX5" fmla="*/ 268938 w 427746"/>
                    <a:gd name="connsiteY5" fmla="*/ 255243 h 748564"/>
                    <a:gd name="connsiteX6" fmla="*/ 281502 w 427746"/>
                    <a:gd name="connsiteY6" fmla="*/ 189825 h 748564"/>
                    <a:gd name="connsiteX7" fmla="*/ 266252 w 427746"/>
                    <a:gd name="connsiteY7" fmla="*/ 155116 h 748564"/>
                    <a:gd name="connsiteX8" fmla="*/ 237554 w 427746"/>
                    <a:gd name="connsiteY8" fmla="*/ 135456 h 748564"/>
                    <a:gd name="connsiteX9" fmla="*/ 206788 w 427746"/>
                    <a:gd name="connsiteY9" fmla="*/ 130904 h 748564"/>
                    <a:gd name="connsiteX10" fmla="*/ 161182 w 427746"/>
                    <a:gd name="connsiteY10" fmla="*/ 149992 h 748564"/>
                    <a:gd name="connsiteX11" fmla="*/ 134226 w 427746"/>
                    <a:gd name="connsiteY11" fmla="*/ 187530 h 748564"/>
                    <a:gd name="connsiteX12" fmla="*/ 118662 w 427746"/>
                    <a:gd name="connsiteY12" fmla="*/ 233040 h 748564"/>
                    <a:gd name="connsiteX13" fmla="*/ 0 w 427746"/>
                    <a:gd name="connsiteY13" fmla="*/ 194492 h 748564"/>
                    <a:gd name="connsiteX14" fmla="*/ 14830 w 427746"/>
                    <a:gd name="connsiteY14" fmla="*/ 147096 h 748564"/>
                    <a:gd name="connsiteX15" fmla="*/ 49387 w 427746"/>
                    <a:gd name="connsiteY15" fmla="*/ 87327 h 748564"/>
                    <a:gd name="connsiteX16" fmla="*/ 110871 w 427746"/>
                    <a:gd name="connsiteY16" fmla="*/ 33082 h 748564"/>
                    <a:gd name="connsiteX17" fmla="*/ 205502 w 427746"/>
                    <a:gd name="connsiteY17" fmla="*/ 2383 h 748564"/>
                    <a:gd name="connsiteX18" fmla="*/ 307772 w 427746"/>
                    <a:gd name="connsiteY18" fmla="*/ 8841 h 748564"/>
                    <a:gd name="connsiteX19" fmla="*/ 385762 w 427746"/>
                    <a:gd name="connsiteY19" fmla="*/ 58437 h 748564"/>
                    <a:gd name="connsiteX20" fmla="*/ 425110 w 427746"/>
                    <a:gd name="connsiteY20" fmla="*/ 158907 h 748564"/>
                    <a:gd name="connsiteX21" fmla="*/ 421386 w 427746"/>
                    <a:gd name="connsiteY21" fmla="*/ 247471 h 748564"/>
                    <a:gd name="connsiteX22" fmla="*/ 392373 w 427746"/>
                    <a:gd name="connsiteY22" fmla="*/ 308030 h 748564"/>
                    <a:gd name="connsiteX23" fmla="*/ 355187 w 427746"/>
                    <a:gd name="connsiteY23" fmla="*/ 358732 h 748564"/>
                    <a:gd name="connsiteX24" fmla="*/ 328108 w 427746"/>
                    <a:gd name="connsiteY24" fmla="*/ 399251 h 748564"/>
                    <a:gd name="connsiteX25" fmla="*/ 310048 w 427746"/>
                    <a:gd name="connsiteY25" fmla="*/ 448534 h 748564"/>
                    <a:gd name="connsiteX26" fmla="*/ 309239 w 427746"/>
                    <a:gd name="connsiteY26" fmla="*/ 512980 h 748564"/>
                    <a:gd name="connsiteX27" fmla="*/ 311810 w 427746"/>
                    <a:gd name="connsiteY27" fmla="*/ 533440 h 748564"/>
                    <a:gd name="connsiteX28" fmla="*/ 175384 w 427746"/>
                    <a:gd name="connsiteY28" fmla="*/ 550585 h 748564"/>
                    <a:gd name="connsiteX29" fmla="*/ 269424 w 427746"/>
                    <a:gd name="connsiteY29" fmla="*/ 747619 h 748564"/>
                    <a:gd name="connsiteX30" fmla="*/ 209550 w 427746"/>
                    <a:gd name="connsiteY30" fmla="*/ 735846 h 748564"/>
                    <a:gd name="connsiteX31" fmla="*/ 180832 w 427746"/>
                    <a:gd name="connsiteY31" fmla="*/ 688478 h 748564"/>
                    <a:gd name="connsiteX32" fmla="*/ 197367 w 427746"/>
                    <a:gd name="connsiteY32" fmla="*/ 634928 h 748564"/>
                    <a:gd name="connsiteX33" fmla="*/ 251803 w 427746"/>
                    <a:gd name="connsiteY33" fmla="*/ 607306 h 748564"/>
                    <a:gd name="connsiteX34" fmla="*/ 310401 w 427746"/>
                    <a:gd name="connsiteY34" fmla="*/ 620727 h 748564"/>
                    <a:gd name="connsiteX35" fmla="*/ 338690 w 427746"/>
                    <a:gd name="connsiteY35" fmla="*/ 668647 h 748564"/>
                    <a:gd name="connsiteX36" fmla="*/ 323555 w 427746"/>
                    <a:gd name="connsiteY36" fmla="*/ 721520 h 748564"/>
                    <a:gd name="connsiteX37" fmla="*/ 269424 w 427746"/>
                    <a:gd name="connsiteY37" fmla="*/ 747619 h 74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27746" h="748564">
                      <a:moveTo>
                        <a:pt x="175384" y="550585"/>
                      </a:moveTo>
                      <a:lnTo>
                        <a:pt x="168897" y="498940"/>
                      </a:lnTo>
                      <a:cubicBezTo>
                        <a:pt x="164821" y="466460"/>
                        <a:pt x="165459" y="438837"/>
                        <a:pt x="170859" y="416044"/>
                      </a:cubicBezTo>
                      <a:cubicBezTo>
                        <a:pt x="176241" y="393270"/>
                        <a:pt x="184290" y="373286"/>
                        <a:pt x="195005" y="356094"/>
                      </a:cubicBezTo>
                      <a:cubicBezTo>
                        <a:pt x="205711" y="338910"/>
                        <a:pt x="216780" y="323337"/>
                        <a:pt x="228229" y="309354"/>
                      </a:cubicBezTo>
                      <a:cubicBezTo>
                        <a:pt x="243735" y="290924"/>
                        <a:pt x="257299" y="272883"/>
                        <a:pt x="268938" y="255243"/>
                      </a:cubicBezTo>
                      <a:cubicBezTo>
                        <a:pt x="280587" y="237622"/>
                        <a:pt x="284769" y="215809"/>
                        <a:pt x="281502" y="189825"/>
                      </a:cubicBezTo>
                      <a:cubicBezTo>
                        <a:pt x="279711" y="175547"/>
                        <a:pt x="274615" y="163965"/>
                        <a:pt x="266252" y="155116"/>
                      </a:cubicBezTo>
                      <a:cubicBezTo>
                        <a:pt x="257870" y="146267"/>
                        <a:pt x="248317" y="139724"/>
                        <a:pt x="237554" y="135456"/>
                      </a:cubicBezTo>
                      <a:cubicBezTo>
                        <a:pt x="226781" y="131208"/>
                        <a:pt x="216541" y="129684"/>
                        <a:pt x="206788" y="130904"/>
                      </a:cubicBezTo>
                      <a:cubicBezTo>
                        <a:pt x="187938" y="133275"/>
                        <a:pt x="172745" y="139628"/>
                        <a:pt x="161182" y="149992"/>
                      </a:cubicBezTo>
                      <a:cubicBezTo>
                        <a:pt x="149619" y="160355"/>
                        <a:pt x="140627" y="172871"/>
                        <a:pt x="134226" y="187530"/>
                      </a:cubicBezTo>
                      <a:cubicBezTo>
                        <a:pt x="127806" y="202198"/>
                        <a:pt x="122634" y="217362"/>
                        <a:pt x="118662" y="233040"/>
                      </a:cubicBezTo>
                      <a:lnTo>
                        <a:pt x="0" y="194492"/>
                      </a:lnTo>
                      <a:cubicBezTo>
                        <a:pt x="2429" y="182310"/>
                        <a:pt x="7372" y="166517"/>
                        <a:pt x="14830" y="147096"/>
                      </a:cubicBezTo>
                      <a:cubicBezTo>
                        <a:pt x="22288" y="127694"/>
                        <a:pt x="33804" y="107767"/>
                        <a:pt x="49387" y="87327"/>
                      </a:cubicBezTo>
                      <a:cubicBezTo>
                        <a:pt x="64960" y="66905"/>
                        <a:pt x="85449" y="48817"/>
                        <a:pt x="110871" y="33082"/>
                      </a:cubicBezTo>
                      <a:cubicBezTo>
                        <a:pt x="136265" y="17366"/>
                        <a:pt x="167821" y="7117"/>
                        <a:pt x="205502" y="2383"/>
                      </a:cubicBezTo>
                      <a:cubicBezTo>
                        <a:pt x="242525" y="-2266"/>
                        <a:pt x="276606" y="-113"/>
                        <a:pt x="307772" y="8841"/>
                      </a:cubicBezTo>
                      <a:cubicBezTo>
                        <a:pt x="338918" y="17794"/>
                        <a:pt x="364922" y="34320"/>
                        <a:pt x="385762" y="58437"/>
                      </a:cubicBezTo>
                      <a:cubicBezTo>
                        <a:pt x="406613" y="82545"/>
                        <a:pt x="419729" y="116026"/>
                        <a:pt x="425110" y="158907"/>
                      </a:cubicBezTo>
                      <a:cubicBezTo>
                        <a:pt x="429597" y="194645"/>
                        <a:pt x="428358" y="224163"/>
                        <a:pt x="421386" y="247471"/>
                      </a:cubicBezTo>
                      <a:cubicBezTo>
                        <a:pt x="414414" y="270788"/>
                        <a:pt x="404736" y="290981"/>
                        <a:pt x="392373" y="308030"/>
                      </a:cubicBezTo>
                      <a:cubicBezTo>
                        <a:pt x="380000" y="325099"/>
                        <a:pt x="367598" y="341997"/>
                        <a:pt x="355187" y="358732"/>
                      </a:cubicBezTo>
                      <a:cubicBezTo>
                        <a:pt x="345519" y="371172"/>
                        <a:pt x="336499" y="384678"/>
                        <a:pt x="328108" y="399251"/>
                      </a:cubicBezTo>
                      <a:cubicBezTo>
                        <a:pt x="319707" y="413834"/>
                        <a:pt x="313687" y="430255"/>
                        <a:pt x="310048" y="448534"/>
                      </a:cubicBezTo>
                      <a:cubicBezTo>
                        <a:pt x="306400" y="466803"/>
                        <a:pt x="306134" y="488291"/>
                        <a:pt x="309239" y="512980"/>
                      </a:cubicBezTo>
                      <a:lnTo>
                        <a:pt x="311810" y="533440"/>
                      </a:lnTo>
                      <a:lnTo>
                        <a:pt x="175384" y="550585"/>
                      </a:lnTo>
                      <a:close/>
                      <a:moveTo>
                        <a:pt x="269424" y="747619"/>
                      </a:moveTo>
                      <a:cubicBezTo>
                        <a:pt x="246040" y="750562"/>
                        <a:pt x="226076" y="746638"/>
                        <a:pt x="209550" y="735846"/>
                      </a:cubicBezTo>
                      <a:cubicBezTo>
                        <a:pt x="193005" y="725054"/>
                        <a:pt x="183451" y="709271"/>
                        <a:pt x="180832" y="688478"/>
                      </a:cubicBezTo>
                      <a:cubicBezTo>
                        <a:pt x="178298" y="668352"/>
                        <a:pt x="183804" y="650492"/>
                        <a:pt x="197367" y="634928"/>
                      </a:cubicBezTo>
                      <a:cubicBezTo>
                        <a:pt x="210912" y="619374"/>
                        <a:pt x="229057" y="610163"/>
                        <a:pt x="251803" y="607306"/>
                      </a:cubicBezTo>
                      <a:cubicBezTo>
                        <a:pt x="274529" y="604448"/>
                        <a:pt x="294075" y="608925"/>
                        <a:pt x="310401" y="620727"/>
                      </a:cubicBezTo>
                      <a:cubicBezTo>
                        <a:pt x="326726" y="632538"/>
                        <a:pt x="336166" y="648511"/>
                        <a:pt x="338690" y="668647"/>
                      </a:cubicBezTo>
                      <a:cubicBezTo>
                        <a:pt x="341300" y="689450"/>
                        <a:pt x="336242" y="707061"/>
                        <a:pt x="323555" y="721520"/>
                      </a:cubicBezTo>
                      <a:cubicBezTo>
                        <a:pt x="310848" y="735979"/>
                        <a:pt x="292808" y="744685"/>
                        <a:pt x="269424" y="747619"/>
                      </a:cubicBezTo>
                      <a:close/>
                    </a:path>
                  </a:pathLst>
                </a:custGeom>
                <a:solidFill>
                  <a:srgbClr val="FFFFFF"/>
                </a:solidFill>
                <a:ln w="9525" cap="flat">
                  <a:noFill/>
                  <a:prstDash val="solid"/>
                  <a:miter/>
                </a:ln>
              </p:spPr>
              <p:txBody>
                <a:bodyPr rtlCol="0" anchor="ctr"/>
                <a:lstStyle/>
                <a:p>
                  <a:endParaRPr lang="en-US"/>
                </a:p>
              </p:txBody>
            </p:sp>
          </p:grpSp>
        </p:grpSp>
        <p:grpSp>
          <p:nvGrpSpPr>
            <p:cNvPr id="47" name="Graphic 6">
              <a:extLst>
                <a:ext uri="{FF2B5EF4-FFF2-40B4-BE49-F238E27FC236}">
                  <a16:creationId xmlns:a16="http://schemas.microsoft.com/office/drawing/2014/main" id="{C90BEB80-F652-FEDA-F866-9368F70F3DA6}"/>
                </a:ext>
              </a:extLst>
            </p:cNvPr>
            <p:cNvGrpSpPr/>
            <p:nvPr/>
          </p:nvGrpSpPr>
          <p:grpSpPr>
            <a:xfrm>
              <a:off x="2571591" y="2923887"/>
              <a:ext cx="2565311" cy="2903755"/>
              <a:chOff x="2571591" y="2923887"/>
              <a:chExt cx="2565311" cy="2903755"/>
            </a:xfrm>
          </p:grpSpPr>
          <p:sp>
            <p:nvSpPr>
              <p:cNvPr id="48" name="Freeform: Shape 47">
                <a:extLst>
                  <a:ext uri="{FF2B5EF4-FFF2-40B4-BE49-F238E27FC236}">
                    <a16:creationId xmlns:a16="http://schemas.microsoft.com/office/drawing/2014/main" id="{E959C65C-2366-BB11-DCA8-9C0677EDDC52}"/>
                  </a:ext>
                </a:extLst>
              </p:cNvPr>
              <p:cNvSpPr/>
              <p:nvPr/>
            </p:nvSpPr>
            <p:spPr>
              <a:xfrm>
                <a:off x="2571591" y="5041506"/>
                <a:ext cx="809177" cy="723347"/>
              </a:xfrm>
              <a:custGeom>
                <a:avLst/>
                <a:gdLst>
                  <a:gd name="connsiteX0" fmla="*/ 760447 w 809177"/>
                  <a:gd name="connsiteY0" fmla="*/ 594512 h 723347"/>
                  <a:gd name="connsiteX1" fmla="*/ 364598 w 809177"/>
                  <a:gd name="connsiteY1" fmla="*/ 343643 h 723347"/>
                  <a:gd name="connsiteX2" fmla="*/ 480860 w 809177"/>
                  <a:gd name="connsiteY2" fmla="*/ 106280 h 723347"/>
                  <a:gd name="connsiteX3" fmla="*/ 198444 w 809177"/>
                  <a:gd name="connsiteY3" fmla="*/ 0 h 723347"/>
                  <a:gd name="connsiteX4" fmla="*/ 0 w 809177"/>
                  <a:gd name="connsiteY4" fmla="*/ 444313 h 723347"/>
                  <a:gd name="connsiteX5" fmla="*/ 474917 w 809177"/>
                  <a:gd name="connsiteY5" fmla="*/ 645709 h 723347"/>
                  <a:gd name="connsiteX6" fmla="*/ 809177 w 809177"/>
                  <a:gd name="connsiteY6" fmla="*/ 723347 h 723347"/>
                  <a:gd name="connsiteX7" fmla="*/ 760447 w 809177"/>
                  <a:gd name="connsiteY7" fmla="*/ 594512 h 7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77" h="723347">
                    <a:moveTo>
                      <a:pt x="760447" y="594512"/>
                    </a:moveTo>
                    <a:lnTo>
                      <a:pt x="364598" y="343643"/>
                    </a:lnTo>
                    <a:lnTo>
                      <a:pt x="480860" y="106280"/>
                    </a:lnTo>
                    <a:lnTo>
                      <a:pt x="198444" y="0"/>
                    </a:lnTo>
                    <a:lnTo>
                      <a:pt x="0" y="444313"/>
                    </a:lnTo>
                    <a:cubicBezTo>
                      <a:pt x="0" y="444313"/>
                      <a:pt x="280540" y="572167"/>
                      <a:pt x="474917" y="645709"/>
                    </a:cubicBezTo>
                    <a:cubicBezTo>
                      <a:pt x="669293" y="719252"/>
                      <a:pt x="809177" y="723347"/>
                      <a:pt x="809177" y="723347"/>
                    </a:cubicBezTo>
                    <a:lnTo>
                      <a:pt x="760447" y="594512"/>
                    </a:lnTo>
                    <a:close/>
                  </a:path>
                </a:pathLst>
              </a:custGeom>
              <a:solidFill>
                <a:srgbClr val="FF8775"/>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54FFC2F-C91E-CA1A-B86B-CE1458821001}"/>
                  </a:ext>
                </a:extLst>
              </p:cNvPr>
              <p:cNvSpPr/>
              <p:nvPr/>
            </p:nvSpPr>
            <p:spPr>
              <a:xfrm>
                <a:off x="3329990" y="5402266"/>
                <a:ext cx="1279674" cy="425376"/>
              </a:xfrm>
              <a:custGeom>
                <a:avLst/>
                <a:gdLst>
                  <a:gd name="connsiteX0" fmla="*/ 1216504 w 1279674"/>
                  <a:gd name="connsiteY0" fmla="*/ 0 h 425376"/>
                  <a:gd name="connsiteX1" fmla="*/ 1279674 w 1279674"/>
                  <a:gd name="connsiteY1" fmla="*/ 425377 h 425376"/>
                  <a:gd name="connsiteX2" fmla="*/ 0 w 1279674"/>
                  <a:gd name="connsiteY2" fmla="*/ 425377 h 425376"/>
                  <a:gd name="connsiteX3" fmla="*/ 96384 w 1279674"/>
                  <a:gd name="connsiteY3" fmla="*/ 79896 h 425376"/>
                </a:gdLst>
                <a:ahLst/>
                <a:cxnLst>
                  <a:cxn ang="0">
                    <a:pos x="connsiteX0" y="connsiteY0"/>
                  </a:cxn>
                  <a:cxn ang="0">
                    <a:pos x="connsiteX1" y="connsiteY1"/>
                  </a:cxn>
                  <a:cxn ang="0">
                    <a:pos x="connsiteX2" y="connsiteY2"/>
                  </a:cxn>
                  <a:cxn ang="0">
                    <a:pos x="connsiteX3" y="connsiteY3"/>
                  </a:cxn>
                </a:cxnLst>
                <a:rect l="l" t="t" r="r" b="b"/>
                <a:pathLst>
                  <a:path w="1279674" h="425376">
                    <a:moveTo>
                      <a:pt x="1216504" y="0"/>
                    </a:moveTo>
                    <a:lnTo>
                      <a:pt x="1279674" y="425377"/>
                    </a:lnTo>
                    <a:lnTo>
                      <a:pt x="0" y="425377"/>
                    </a:lnTo>
                    <a:lnTo>
                      <a:pt x="96384" y="79896"/>
                    </a:lnTo>
                    <a:close/>
                  </a:path>
                </a:pathLst>
              </a:custGeom>
              <a:solidFill>
                <a:srgbClr val="0A2A6B"/>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E036897-3D86-1817-1017-508B217BECAB}"/>
                  </a:ext>
                </a:extLst>
              </p:cNvPr>
              <p:cNvSpPr/>
              <p:nvPr/>
            </p:nvSpPr>
            <p:spPr>
              <a:xfrm>
                <a:off x="3426374" y="3589611"/>
                <a:ext cx="547128" cy="812792"/>
              </a:xfrm>
              <a:custGeom>
                <a:avLst/>
                <a:gdLst>
                  <a:gd name="connsiteX0" fmla="*/ 111462 w 547128"/>
                  <a:gd name="connsiteY0" fmla="*/ 34595 h 812792"/>
                  <a:gd name="connsiteX1" fmla="*/ 111462 w 547128"/>
                  <a:gd name="connsiteY1" fmla="*/ 493109 h 812792"/>
                  <a:gd name="connsiteX2" fmla="*/ 0 w 547128"/>
                  <a:gd name="connsiteY2" fmla="*/ 548202 h 812792"/>
                  <a:gd name="connsiteX3" fmla="*/ 375628 w 547128"/>
                  <a:gd name="connsiteY3" fmla="*/ 790622 h 812792"/>
                  <a:gd name="connsiteX4" fmla="*/ 547126 w 547128"/>
                  <a:gd name="connsiteY4" fmla="*/ 482089 h 812792"/>
                  <a:gd name="connsiteX5" fmla="*/ 412137 w 547128"/>
                  <a:gd name="connsiteY5" fmla="*/ 476583 h 812792"/>
                  <a:gd name="connsiteX6" fmla="*/ 401117 w 547128"/>
                  <a:gd name="connsiteY6" fmla="*/ 316801 h 812792"/>
                  <a:gd name="connsiteX7" fmla="*/ 183490 w 547128"/>
                  <a:gd name="connsiteY7" fmla="*/ 0 h 812792"/>
                  <a:gd name="connsiteX8" fmla="*/ 111462 w 547128"/>
                  <a:gd name="connsiteY8" fmla="*/ 34595 h 81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7128" h="812792">
                    <a:moveTo>
                      <a:pt x="111462" y="34595"/>
                    </a:moveTo>
                    <a:lnTo>
                      <a:pt x="111462" y="493109"/>
                    </a:lnTo>
                    <a:lnTo>
                      <a:pt x="0" y="548202"/>
                    </a:lnTo>
                    <a:cubicBezTo>
                      <a:pt x="0" y="548202"/>
                      <a:pt x="201368" y="903570"/>
                      <a:pt x="375628" y="790622"/>
                    </a:cubicBezTo>
                    <a:cubicBezTo>
                      <a:pt x="549878" y="677675"/>
                      <a:pt x="547126" y="482089"/>
                      <a:pt x="547126" y="482089"/>
                    </a:cubicBezTo>
                    <a:lnTo>
                      <a:pt x="412137" y="476583"/>
                    </a:lnTo>
                    <a:lnTo>
                      <a:pt x="401117" y="316801"/>
                    </a:lnTo>
                    <a:lnTo>
                      <a:pt x="183490" y="0"/>
                    </a:lnTo>
                    <a:lnTo>
                      <a:pt x="111462" y="34595"/>
                    </a:lnTo>
                    <a:close/>
                  </a:path>
                </a:pathLst>
              </a:custGeom>
              <a:solidFill>
                <a:srgbClr val="FF8775"/>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636B96F-2CAD-FD9D-974F-0A74A46211A3}"/>
                  </a:ext>
                </a:extLst>
              </p:cNvPr>
              <p:cNvSpPr/>
              <p:nvPr/>
            </p:nvSpPr>
            <p:spPr>
              <a:xfrm>
                <a:off x="3521549" y="3012387"/>
                <a:ext cx="663715" cy="990368"/>
              </a:xfrm>
              <a:custGeom>
                <a:avLst/>
                <a:gdLst>
                  <a:gd name="connsiteX0" fmla="*/ 25163 w 663715"/>
                  <a:gd name="connsiteY0" fmla="*/ 202986 h 990368"/>
                  <a:gd name="connsiteX1" fmla="*/ 494 w 663715"/>
                  <a:gd name="connsiteY1" fmla="*/ 418652 h 990368"/>
                  <a:gd name="connsiteX2" fmla="*/ 117394 w 663715"/>
                  <a:gd name="connsiteY2" fmla="*/ 833875 h 990368"/>
                  <a:gd name="connsiteX3" fmla="*/ 178725 w 663715"/>
                  <a:gd name="connsiteY3" fmla="*/ 923686 h 990368"/>
                  <a:gd name="connsiteX4" fmla="*/ 462142 w 663715"/>
                  <a:gd name="connsiteY4" fmla="*/ 958852 h 990368"/>
                  <a:gd name="connsiteX5" fmla="*/ 540009 w 663715"/>
                  <a:gd name="connsiteY5" fmla="*/ 884757 h 990368"/>
                  <a:gd name="connsiteX6" fmla="*/ 637240 w 663715"/>
                  <a:gd name="connsiteY6" fmla="*/ 589311 h 990368"/>
                  <a:gd name="connsiteX7" fmla="*/ 657471 w 663715"/>
                  <a:gd name="connsiteY7" fmla="*/ 257736 h 990368"/>
                  <a:gd name="connsiteX8" fmla="*/ 588491 w 663715"/>
                  <a:gd name="connsiteY8" fmla="*/ 125120 h 990368"/>
                  <a:gd name="connsiteX9" fmla="*/ 391895 w 663715"/>
                  <a:gd name="connsiteY9" fmla="*/ 3038 h 990368"/>
                  <a:gd name="connsiteX10" fmla="*/ 159637 w 663715"/>
                  <a:gd name="connsiteY10" fmla="*/ 38471 h 990368"/>
                  <a:gd name="connsiteX11" fmla="*/ 25163 w 663715"/>
                  <a:gd name="connsiteY11" fmla="*/ 202986 h 990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3715" h="990368">
                    <a:moveTo>
                      <a:pt x="25163" y="202986"/>
                    </a:moveTo>
                    <a:cubicBezTo>
                      <a:pt x="2532" y="271414"/>
                      <a:pt x="-1640" y="345757"/>
                      <a:pt x="494" y="418652"/>
                    </a:cubicBezTo>
                    <a:cubicBezTo>
                      <a:pt x="4713" y="563127"/>
                      <a:pt x="52710" y="708602"/>
                      <a:pt x="117394" y="833875"/>
                    </a:cubicBezTo>
                    <a:cubicBezTo>
                      <a:pt x="134291" y="866612"/>
                      <a:pt x="153770" y="898130"/>
                      <a:pt x="178725" y="923686"/>
                    </a:cubicBezTo>
                    <a:cubicBezTo>
                      <a:pt x="249182" y="995857"/>
                      <a:pt x="379360" y="1012345"/>
                      <a:pt x="462142" y="958852"/>
                    </a:cubicBezTo>
                    <a:cubicBezTo>
                      <a:pt x="491793" y="939698"/>
                      <a:pt x="517206" y="913275"/>
                      <a:pt x="540009" y="884757"/>
                    </a:cubicBezTo>
                    <a:cubicBezTo>
                      <a:pt x="602826" y="806224"/>
                      <a:pt x="619504" y="700363"/>
                      <a:pt x="637240" y="589311"/>
                    </a:cubicBezTo>
                    <a:cubicBezTo>
                      <a:pt x="655013" y="478049"/>
                      <a:pt x="673768" y="361568"/>
                      <a:pt x="657471" y="257736"/>
                    </a:cubicBezTo>
                    <a:cubicBezTo>
                      <a:pt x="648213" y="198748"/>
                      <a:pt x="620000" y="173621"/>
                      <a:pt x="588491" y="125120"/>
                    </a:cubicBezTo>
                    <a:cubicBezTo>
                      <a:pt x="543228" y="55463"/>
                      <a:pt x="468428" y="13849"/>
                      <a:pt x="391895" y="3038"/>
                    </a:cubicBezTo>
                    <a:cubicBezTo>
                      <a:pt x="313333" y="-8069"/>
                      <a:pt x="234418" y="12991"/>
                      <a:pt x="159637" y="38471"/>
                    </a:cubicBezTo>
                    <a:cubicBezTo>
                      <a:pt x="94677" y="60607"/>
                      <a:pt x="47623" y="135083"/>
                      <a:pt x="25163" y="202986"/>
                    </a:cubicBezTo>
                    <a:close/>
                  </a:path>
                </a:pathLst>
              </a:custGeom>
              <a:solidFill>
                <a:srgbClr val="FF8775"/>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06AE334-F987-2A4C-A00D-DD9C45C853D8}"/>
                  </a:ext>
                </a:extLst>
              </p:cNvPr>
              <p:cNvSpPr/>
              <p:nvPr/>
            </p:nvSpPr>
            <p:spPr>
              <a:xfrm>
                <a:off x="3364163" y="2923887"/>
                <a:ext cx="875654" cy="699537"/>
              </a:xfrm>
              <a:custGeom>
                <a:avLst/>
                <a:gdLst>
                  <a:gd name="connsiteX0" fmla="*/ 227774 w 875654"/>
                  <a:gd name="connsiteY0" fmla="*/ 291696 h 699537"/>
                  <a:gd name="connsiteX1" fmla="*/ 190712 w 875654"/>
                  <a:gd name="connsiteY1" fmla="*/ 699537 h 699537"/>
                  <a:gd name="connsiteX2" fmla="*/ 55057 w 875654"/>
                  <a:gd name="connsiteY2" fmla="*/ 573302 h 699537"/>
                  <a:gd name="connsiteX3" fmla="*/ 3289 w 875654"/>
                  <a:gd name="connsiteY3" fmla="*/ 396376 h 699537"/>
                  <a:gd name="connsiteX4" fmla="*/ 15386 w 875654"/>
                  <a:gd name="connsiteY4" fmla="*/ 264902 h 699537"/>
                  <a:gd name="connsiteX5" fmla="*/ 119846 w 875654"/>
                  <a:gd name="connsiteY5" fmla="*/ 196227 h 699537"/>
                  <a:gd name="connsiteX6" fmla="*/ 207295 w 875654"/>
                  <a:gd name="connsiteY6" fmla="*/ 62124 h 699537"/>
                  <a:gd name="connsiteX7" fmla="*/ 355038 w 875654"/>
                  <a:gd name="connsiteY7" fmla="*/ 6660 h 699537"/>
                  <a:gd name="connsiteX8" fmla="*/ 789826 w 875654"/>
                  <a:gd name="connsiteY8" fmla="*/ 118655 h 699537"/>
                  <a:gd name="connsiteX9" fmla="*/ 865683 w 875654"/>
                  <a:gd name="connsiteY9" fmla="*/ 207695 h 699537"/>
                  <a:gd name="connsiteX10" fmla="*/ 854053 w 875654"/>
                  <a:gd name="connsiteY10" fmla="*/ 319356 h 699537"/>
                  <a:gd name="connsiteX11" fmla="*/ 724217 w 875654"/>
                  <a:gd name="connsiteY11" fmla="*/ 359657 h 699537"/>
                  <a:gd name="connsiteX12" fmla="*/ 227774 w 875654"/>
                  <a:gd name="connsiteY12" fmla="*/ 291696 h 69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5654" h="699537">
                    <a:moveTo>
                      <a:pt x="227774" y="291696"/>
                    </a:moveTo>
                    <a:cubicBezTo>
                      <a:pt x="264674" y="426199"/>
                      <a:pt x="251253" y="573884"/>
                      <a:pt x="190712" y="699537"/>
                    </a:cubicBezTo>
                    <a:cubicBezTo>
                      <a:pt x="135239" y="672267"/>
                      <a:pt x="84280" y="627766"/>
                      <a:pt x="55057" y="573302"/>
                    </a:cubicBezTo>
                    <a:cubicBezTo>
                      <a:pt x="25835" y="518839"/>
                      <a:pt x="10566" y="457755"/>
                      <a:pt x="3289" y="396376"/>
                    </a:cubicBezTo>
                    <a:cubicBezTo>
                      <a:pt x="-1959" y="352123"/>
                      <a:pt x="-2855" y="305555"/>
                      <a:pt x="15386" y="264902"/>
                    </a:cubicBezTo>
                    <a:cubicBezTo>
                      <a:pt x="33636" y="224240"/>
                      <a:pt x="75546" y="191388"/>
                      <a:pt x="119846" y="196227"/>
                    </a:cubicBezTo>
                    <a:cubicBezTo>
                      <a:pt x="125552" y="143439"/>
                      <a:pt x="164204" y="93138"/>
                      <a:pt x="207295" y="62124"/>
                    </a:cubicBezTo>
                    <a:cubicBezTo>
                      <a:pt x="250377" y="31101"/>
                      <a:pt x="302593" y="14928"/>
                      <a:pt x="355038" y="6660"/>
                    </a:cubicBezTo>
                    <a:cubicBezTo>
                      <a:pt x="507066" y="-17314"/>
                      <a:pt x="668296" y="24215"/>
                      <a:pt x="789826" y="118655"/>
                    </a:cubicBezTo>
                    <a:cubicBezTo>
                      <a:pt x="820963" y="142849"/>
                      <a:pt x="850319" y="171386"/>
                      <a:pt x="865683" y="207695"/>
                    </a:cubicBezTo>
                    <a:cubicBezTo>
                      <a:pt x="881046" y="244004"/>
                      <a:pt x="879761" y="289467"/>
                      <a:pt x="854053" y="319356"/>
                    </a:cubicBezTo>
                    <a:cubicBezTo>
                      <a:pt x="823563" y="354799"/>
                      <a:pt x="770956" y="358542"/>
                      <a:pt x="724217" y="359657"/>
                    </a:cubicBezTo>
                    <a:cubicBezTo>
                      <a:pt x="547338" y="363838"/>
                      <a:pt x="387689" y="367410"/>
                      <a:pt x="227774" y="291696"/>
                    </a:cubicBezTo>
                    <a:close/>
                  </a:path>
                </a:pathLst>
              </a:custGeom>
              <a:solidFill>
                <a:srgbClr val="0A2A6B"/>
              </a:solidFill>
              <a:ln w="9525" cap="flat">
                <a:noFill/>
                <a:prstDash val="solid"/>
                <a:miter/>
              </a:ln>
            </p:spPr>
            <p:txBody>
              <a:bodyPr rtlCol="0" anchor="ctr"/>
              <a:lstStyle/>
              <a:p>
                <a:endParaRPr lang="en-US"/>
              </a:p>
            </p:txBody>
          </p:sp>
          <p:grpSp>
            <p:nvGrpSpPr>
              <p:cNvPr id="53" name="Graphic 6">
                <a:extLst>
                  <a:ext uri="{FF2B5EF4-FFF2-40B4-BE49-F238E27FC236}">
                    <a16:creationId xmlns:a16="http://schemas.microsoft.com/office/drawing/2014/main" id="{B7D8558C-BD6A-1170-B174-E9F7E92537BC}"/>
                  </a:ext>
                </a:extLst>
              </p:cNvPr>
              <p:cNvGrpSpPr/>
              <p:nvPr/>
            </p:nvGrpSpPr>
            <p:grpSpPr>
              <a:xfrm>
                <a:off x="3407003" y="3446397"/>
                <a:ext cx="164317" cy="212221"/>
                <a:chOff x="3407003" y="3446397"/>
                <a:chExt cx="164317" cy="212221"/>
              </a:xfrm>
            </p:grpSpPr>
            <p:sp>
              <p:nvSpPr>
                <p:cNvPr id="54" name="Freeform: Shape 53">
                  <a:extLst>
                    <a:ext uri="{FF2B5EF4-FFF2-40B4-BE49-F238E27FC236}">
                      <a16:creationId xmlns:a16="http://schemas.microsoft.com/office/drawing/2014/main" id="{3E0C35F6-DC10-698F-1D61-F9E3552DD79B}"/>
                    </a:ext>
                  </a:extLst>
                </p:cNvPr>
                <p:cNvSpPr/>
                <p:nvPr/>
              </p:nvSpPr>
              <p:spPr>
                <a:xfrm>
                  <a:off x="3407003" y="3446397"/>
                  <a:ext cx="164317" cy="212221"/>
                </a:xfrm>
                <a:custGeom>
                  <a:avLst/>
                  <a:gdLst>
                    <a:gd name="connsiteX0" fmla="*/ 854 w 164317"/>
                    <a:gd name="connsiteY0" fmla="*/ 100789 h 212221"/>
                    <a:gd name="connsiteX1" fmla="*/ 63176 w 164317"/>
                    <a:gd name="connsiteY1" fmla="*/ 198820 h 212221"/>
                    <a:gd name="connsiteX2" fmla="*/ 97781 w 164317"/>
                    <a:gd name="connsiteY2" fmla="*/ 212098 h 212221"/>
                    <a:gd name="connsiteX3" fmla="*/ 159855 w 164317"/>
                    <a:gd name="connsiteY3" fmla="*/ 164273 h 212221"/>
                    <a:gd name="connsiteX4" fmla="*/ 154950 w 164317"/>
                    <a:gd name="connsiteY4" fmla="*/ 81263 h 212221"/>
                    <a:gd name="connsiteX5" fmla="*/ 87360 w 164317"/>
                    <a:gd name="connsiteY5" fmla="*/ 1815 h 212221"/>
                    <a:gd name="connsiteX6" fmla="*/ 854 w 164317"/>
                    <a:gd name="connsiteY6" fmla="*/ 100789 h 21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17" h="212221">
                      <a:moveTo>
                        <a:pt x="854" y="100789"/>
                      </a:moveTo>
                      <a:cubicBezTo>
                        <a:pt x="6493" y="140299"/>
                        <a:pt x="29791" y="176951"/>
                        <a:pt x="63176" y="198820"/>
                      </a:cubicBezTo>
                      <a:cubicBezTo>
                        <a:pt x="73625" y="205669"/>
                        <a:pt x="85322" y="211203"/>
                        <a:pt x="97781" y="212098"/>
                      </a:cubicBezTo>
                      <a:cubicBezTo>
                        <a:pt x="125879" y="214118"/>
                        <a:pt x="151283" y="191105"/>
                        <a:pt x="159855" y="164273"/>
                      </a:cubicBezTo>
                      <a:cubicBezTo>
                        <a:pt x="168428" y="137441"/>
                        <a:pt x="163465" y="108114"/>
                        <a:pt x="154950" y="81263"/>
                      </a:cubicBezTo>
                      <a:cubicBezTo>
                        <a:pt x="143948" y="46544"/>
                        <a:pt x="122822" y="10111"/>
                        <a:pt x="87360" y="1815"/>
                      </a:cubicBezTo>
                      <a:cubicBezTo>
                        <a:pt x="30201" y="-11568"/>
                        <a:pt x="-6118" y="51840"/>
                        <a:pt x="854" y="100789"/>
                      </a:cubicBezTo>
                      <a:close/>
                    </a:path>
                  </a:pathLst>
                </a:custGeom>
                <a:solidFill>
                  <a:srgbClr val="FF8775"/>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E92FCD-AA6D-3A82-E26E-4646CB6A6960}"/>
                    </a:ext>
                  </a:extLst>
                </p:cNvPr>
                <p:cNvSpPr/>
                <p:nvPr/>
              </p:nvSpPr>
              <p:spPr>
                <a:xfrm>
                  <a:off x="3426357" y="3473010"/>
                  <a:ext cx="111478" cy="156650"/>
                </a:xfrm>
                <a:custGeom>
                  <a:avLst/>
                  <a:gdLst>
                    <a:gd name="connsiteX0" fmla="*/ 111479 w 111478"/>
                    <a:gd name="connsiteY0" fmla="*/ 151195 h 156650"/>
                    <a:gd name="connsiteX1" fmla="*/ 79570 w 111478"/>
                    <a:gd name="connsiteY1" fmla="*/ 130526 h 156650"/>
                    <a:gd name="connsiteX2" fmla="*/ 75817 w 111478"/>
                    <a:gd name="connsiteY2" fmla="*/ 123877 h 156650"/>
                    <a:gd name="connsiteX3" fmla="*/ 82294 w 111478"/>
                    <a:gd name="connsiteY3" fmla="*/ 111238 h 156650"/>
                    <a:gd name="connsiteX4" fmla="*/ 103506 w 111478"/>
                    <a:gd name="connsiteY4" fmla="*/ 90140 h 156650"/>
                    <a:gd name="connsiteX5" fmla="*/ 106926 w 111478"/>
                    <a:gd name="connsiteY5" fmla="*/ 85330 h 156650"/>
                    <a:gd name="connsiteX6" fmla="*/ 106259 w 111478"/>
                    <a:gd name="connsiteY6" fmla="*/ 78881 h 156650"/>
                    <a:gd name="connsiteX7" fmla="*/ 65740 w 111478"/>
                    <a:gd name="connsiteY7" fmla="*/ 7558 h 156650"/>
                    <a:gd name="connsiteX8" fmla="*/ 44766 w 111478"/>
                    <a:gd name="connsiteY8" fmla="*/ 5 h 156650"/>
                    <a:gd name="connsiteX9" fmla="*/ 15924 w 111478"/>
                    <a:gd name="connsiteY9" fmla="*/ 14883 h 156650"/>
                    <a:gd name="connsiteX10" fmla="*/ 312 w 111478"/>
                    <a:gd name="connsiteY10" fmla="*/ 44420 h 156650"/>
                    <a:gd name="connsiteX11" fmla="*/ 34136 w 111478"/>
                    <a:gd name="connsiteY11" fmla="*/ 136146 h 156650"/>
                    <a:gd name="connsiteX12" fmla="*/ 111479 w 111478"/>
                    <a:gd name="connsiteY12" fmla="*/ 151195 h 15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478" h="156650">
                      <a:moveTo>
                        <a:pt x="111479" y="151195"/>
                      </a:moveTo>
                      <a:cubicBezTo>
                        <a:pt x="99191" y="147461"/>
                        <a:pt x="88000" y="140213"/>
                        <a:pt x="79570" y="130526"/>
                      </a:cubicBezTo>
                      <a:cubicBezTo>
                        <a:pt x="77875" y="128583"/>
                        <a:pt x="76236" y="126421"/>
                        <a:pt x="75817" y="123877"/>
                      </a:cubicBezTo>
                      <a:cubicBezTo>
                        <a:pt x="75017" y="119010"/>
                        <a:pt x="78798" y="114715"/>
                        <a:pt x="82294" y="111238"/>
                      </a:cubicBezTo>
                      <a:cubicBezTo>
                        <a:pt x="89362" y="104208"/>
                        <a:pt x="96439" y="97169"/>
                        <a:pt x="103506" y="90140"/>
                      </a:cubicBezTo>
                      <a:cubicBezTo>
                        <a:pt x="104916" y="88740"/>
                        <a:pt x="106383" y="87245"/>
                        <a:pt x="106926" y="85330"/>
                      </a:cubicBezTo>
                      <a:cubicBezTo>
                        <a:pt x="107516" y="83225"/>
                        <a:pt x="106888" y="80977"/>
                        <a:pt x="106259" y="78881"/>
                      </a:cubicBezTo>
                      <a:cubicBezTo>
                        <a:pt x="98258" y="52145"/>
                        <a:pt x="88781" y="23322"/>
                        <a:pt x="65740" y="7558"/>
                      </a:cubicBezTo>
                      <a:cubicBezTo>
                        <a:pt x="59520" y="3301"/>
                        <a:pt x="52300" y="157"/>
                        <a:pt x="44766" y="5"/>
                      </a:cubicBezTo>
                      <a:cubicBezTo>
                        <a:pt x="33583" y="-205"/>
                        <a:pt x="23096" y="6291"/>
                        <a:pt x="15924" y="14883"/>
                      </a:cubicBezTo>
                      <a:cubicBezTo>
                        <a:pt x="8752" y="23475"/>
                        <a:pt x="4380" y="34000"/>
                        <a:pt x="312" y="44420"/>
                      </a:cubicBezTo>
                      <a:cubicBezTo>
                        <a:pt x="312" y="44420"/>
                        <a:pt x="-5612" y="101665"/>
                        <a:pt x="34136" y="136146"/>
                      </a:cubicBezTo>
                      <a:cubicBezTo>
                        <a:pt x="73893" y="170626"/>
                        <a:pt x="111479" y="151195"/>
                        <a:pt x="111479" y="151195"/>
                      </a:cubicBezTo>
                      <a:close/>
                    </a:path>
                  </a:pathLst>
                </a:custGeom>
                <a:solidFill>
                  <a:srgbClr val="FF8775"/>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48A9A26-500E-026C-C5E6-31167A28E5F5}"/>
                    </a:ext>
                  </a:extLst>
                </p:cNvPr>
                <p:cNvSpPr/>
                <p:nvPr/>
              </p:nvSpPr>
              <p:spPr>
                <a:xfrm>
                  <a:off x="3426688" y="3468780"/>
                  <a:ext cx="112001" cy="155415"/>
                </a:xfrm>
                <a:custGeom>
                  <a:avLst/>
                  <a:gdLst>
                    <a:gd name="connsiteX0" fmla="*/ 0 w 112001"/>
                    <a:gd name="connsiteY0" fmla="*/ 48650 h 155415"/>
                    <a:gd name="connsiteX1" fmla="*/ 14249 w 112001"/>
                    <a:gd name="connsiteY1" fmla="*/ 16541 h 155415"/>
                    <a:gd name="connsiteX2" fmla="*/ 46958 w 112001"/>
                    <a:gd name="connsiteY2" fmla="*/ 62 h 155415"/>
                    <a:gd name="connsiteX3" fmla="*/ 79905 w 112001"/>
                    <a:gd name="connsiteY3" fmla="*/ 17379 h 155415"/>
                    <a:gd name="connsiteX4" fmla="*/ 99536 w 112001"/>
                    <a:gd name="connsiteY4" fmla="*/ 47897 h 155415"/>
                    <a:gd name="connsiteX5" fmla="*/ 110871 w 112001"/>
                    <a:gd name="connsiteY5" fmla="*/ 81263 h 155415"/>
                    <a:gd name="connsiteX6" fmla="*/ 111947 w 112001"/>
                    <a:gd name="connsiteY6" fmla="*/ 86540 h 155415"/>
                    <a:gd name="connsiteX7" fmla="*/ 110271 w 112001"/>
                    <a:gd name="connsiteY7" fmla="*/ 93703 h 155415"/>
                    <a:gd name="connsiteX8" fmla="*/ 103480 w 112001"/>
                    <a:gd name="connsiteY8" fmla="*/ 100932 h 155415"/>
                    <a:gd name="connsiteX9" fmla="*/ 90830 w 112001"/>
                    <a:gd name="connsiteY9" fmla="*/ 112753 h 155415"/>
                    <a:gd name="connsiteX10" fmla="*/ 79686 w 112001"/>
                    <a:gd name="connsiteY10" fmla="*/ 124154 h 155415"/>
                    <a:gd name="connsiteX11" fmla="*/ 79277 w 112001"/>
                    <a:gd name="connsiteY11" fmla="*/ 129431 h 155415"/>
                    <a:gd name="connsiteX12" fmla="*/ 83830 w 112001"/>
                    <a:gd name="connsiteY12" fmla="*/ 135708 h 155415"/>
                    <a:gd name="connsiteX13" fmla="*/ 111138 w 112001"/>
                    <a:gd name="connsiteY13" fmla="*/ 155415 h 155415"/>
                    <a:gd name="connsiteX14" fmla="*/ 79934 w 112001"/>
                    <a:gd name="connsiteY14" fmla="*/ 139518 h 155415"/>
                    <a:gd name="connsiteX15" fmla="*/ 73628 w 112001"/>
                    <a:gd name="connsiteY15" fmla="*/ 132393 h 155415"/>
                    <a:gd name="connsiteX16" fmla="*/ 73095 w 112001"/>
                    <a:gd name="connsiteY16" fmla="*/ 121049 h 155415"/>
                    <a:gd name="connsiteX17" fmla="*/ 78791 w 112001"/>
                    <a:gd name="connsiteY17" fmla="*/ 112953 h 155415"/>
                    <a:gd name="connsiteX18" fmla="*/ 84715 w 112001"/>
                    <a:gd name="connsiteY18" fmla="*/ 106600 h 155415"/>
                    <a:gd name="connsiteX19" fmla="*/ 96612 w 112001"/>
                    <a:gd name="connsiteY19" fmla="*/ 94017 h 155415"/>
                    <a:gd name="connsiteX20" fmla="*/ 101536 w 112001"/>
                    <a:gd name="connsiteY20" fmla="*/ 88559 h 155415"/>
                    <a:gd name="connsiteX21" fmla="*/ 100794 w 112001"/>
                    <a:gd name="connsiteY21" fmla="*/ 84283 h 155415"/>
                    <a:gd name="connsiteX22" fmla="*/ 89354 w 112001"/>
                    <a:gd name="connsiteY22" fmla="*/ 52336 h 155415"/>
                    <a:gd name="connsiteX23" fmla="*/ 72295 w 112001"/>
                    <a:gd name="connsiteY23" fmla="*/ 24599 h 155415"/>
                    <a:gd name="connsiteX24" fmla="*/ 46168 w 112001"/>
                    <a:gd name="connsiteY24" fmla="*/ 8663 h 155415"/>
                    <a:gd name="connsiteX25" fmla="*/ 18336 w 112001"/>
                    <a:gd name="connsiteY25" fmla="*/ 20103 h 155415"/>
                    <a:gd name="connsiteX26" fmla="*/ 0 w 112001"/>
                    <a:gd name="connsiteY26" fmla="*/ 48650 h 15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2001" h="155415">
                      <a:moveTo>
                        <a:pt x="0" y="48650"/>
                      </a:moveTo>
                      <a:cubicBezTo>
                        <a:pt x="3029" y="37505"/>
                        <a:pt x="6972" y="26352"/>
                        <a:pt x="14249" y="16541"/>
                      </a:cubicBezTo>
                      <a:cubicBezTo>
                        <a:pt x="21593" y="7121"/>
                        <a:pt x="33309" y="-785"/>
                        <a:pt x="46958" y="62"/>
                      </a:cubicBezTo>
                      <a:cubicBezTo>
                        <a:pt x="60427" y="1034"/>
                        <a:pt x="71247" y="8806"/>
                        <a:pt x="79905" y="17379"/>
                      </a:cubicBezTo>
                      <a:cubicBezTo>
                        <a:pt x="88573" y="26285"/>
                        <a:pt x="94717" y="37029"/>
                        <a:pt x="99536" y="47897"/>
                      </a:cubicBezTo>
                      <a:cubicBezTo>
                        <a:pt x="104242" y="58889"/>
                        <a:pt x="107671" y="70128"/>
                        <a:pt x="110871" y="81263"/>
                      </a:cubicBezTo>
                      <a:cubicBezTo>
                        <a:pt x="111242" y="82644"/>
                        <a:pt x="111776" y="84330"/>
                        <a:pt x="111947" y="86540"/>
                      </a:cubicBezTo>
                      <a:cubicBezTo>
                        <a:pt x="112195" y="88654"/>
                        <a:pt x="111585" y="91741"/>
                        <a:pt x="110271" y="93703"/>
                      </a:cubicBezTo>
                      <a:cubicBezTo>
                        <a:pt x="107556" y="97627"/>
                        <a:pt x="105556" y="98732"/>
                        <a:pt x="103480" y="100932"/>
                      </a:cubicBezTo>
                      <a:lnTo>
                        <a:pt x="90830" y="112753"/>
                      </a:lnTo>
                      <a:cubicBezTo>
                        <a:pt x="86716" y="116734"/>
                        <a:pt x="81753" y="120535"/>
                        <a:pt x="79686" y="124154"/>
                      </a:cubicBezTo>
                      <a:cubicBezTo>
                        <a:pt x="78667" y="126031"/>
                        <a:pt x="78448" y="127488"/>
                        <a:pt x="79277" y="129431"/>
                      </a:cubicBezTo>
                      <a:cubicBezTo>
                        <a:pt x="80105" y="131365"/>
                        <a:pt x="82067" y="133612"/>
                        <a:pt x="83830" y="135708"/>
                      </a:cubicBezTo>
                      <a:cubicBezTo>
                        <a:pt x="90945" y="144309"/>
                        <a:pt x="100508" y="150843"/>
                        <a:pt x="111138" y="155415"/>
                      </a:cubicBezTo>
                      <a:cubicBezTo>
                        <a:pt x="99708" y="153234"/>
                        <a:pt x="88935" y="147433"/>
                        <a:pt x="79934" y="139518"/>
                      </a:cubicBezTo>
                      <a:cubicBezTo>
                        <a:pt x="77753" y="137442"/>
                        <a:pt x="75562" y="135556"/>
                        <a:pt x="73628" y="132393"/>
                      </a:cubicBezTo>
                      <a:cubicBezTo>
                        <a:pt x="71571" y="129269"/>
                        <a:pt x="71485" y="124307"/>
                        <a:pt x="73095" y="121049"/>
                      </a:cubicBezTo>
                      <a:cubicBezTo>
                        <a:pt x="74552" y="117639"/>
                        <a:pt x="76752" y="115182"/>
                        <a:pt x="78791" y="112953"/>
                      </a:cubicBezTo>
                      <a:lnTo>
                        <a:pt x="84715" y="106600"/>
                      </a:lnTo>
                      <a:lnTo>
                        <a:pt x="96612" y="94017"/>
                      </a:lnTo>
                      <a:cubicBezTo>
                        <a:pt x="98469" y="92017"/>
                        <a:pt x="101117" y="89521"/>
                        <a:pt x="101536" y="88559"/>
                      </a:cubicBezTo>
                      <a:cubicBezTo>
                        <a:pt x="101851" y="88131"/>
                        <a:pt x="101775" y="87254"/>
                        <a:pt x="100794" y="84283"/>
                      </a:cubicBezTo>
                      <a:cubicBezTo>
                        <a:pt x="97326" y="73348"/>
                        <a:pt x="93907" y="62489"/>
                        <a:pt x="89354" y="52336"/>
                      </a:cubicBezTo>
                      <a:cubicBezTo>
                        <a:pt x="85039" y="42077"/>
                        <a:pt x="79515" y="32495"/>
                        <a:pt x="72295" y="24599"/>
                      </a:cubicBezTo>
                      <a:cubicBezTo>
                        <a:pt x="65208" y="16712"/>
                        <a:pt x="55950" y="10140"/>
                        <a:pt x="46168" y="8663"/>
                      </a:cubicBezTo>
                      <a:cubicBezTo>
                        <a:pt x="36414" y="7273"/>
                        <a:pt x="25908" y="12340"/>
                        <a:pt x="18336" y="20103"/>
                      </a:cubicBezTo>
                      <a:cubicBezTo>
                        <a:pt x="10382" y="27828"/>
                        <a:pt x="5315" y="38410"/>
                        <a:pt x="0" y="48650"/>
                      </a:cubicBezTo>
                      <a:close/>
                    </a:path>
                  </a:pathLst>
                </a:custGeom>
                <a:solidFill>
                  <a:srgbClr val="0A2A6B"/>
                </a:solidFill>
                <a:ln w="9525" cap="flat">
                  <a:noFill/>
                  <a:prstDash val="solid"/>
                  <a:miter/>
                </a:ln>
              </p:spPr>
              <p:txBody>
                <a:bodyPr rtlCol="0" anchor="ctr"/>
                <a:lstStyle/>
                <a:p>
                  <a:endParaRPr lang="en-US"/>
                </a:p>
              </p:txBody>
            </p:sp>
          </p:grpSp>
          <p:sp>
            <p:nvSpPr>
              <p:cNvPr id="57" name="Freeform: Shape 56">
                <a:extLst>
                  <a:ext uri="{FF2B5EF4-FFF2-40B4-BE49-F238E27FC236}">
                    <a16:creationId xmlns:a16="http://schemas.microsoft.com/office/drawing/2014/main" id="{6925B82B-3948-ABBF-2ED9-4D5C739F7BF5}"/>
                  </a:ext>
                </a:extLst>
              </p:cNvPr>
              <p:cNvSpPr/>
              <p:nvPr/>
            </p:nvSpPr>
            <p:spPr>
              <a:xfrm>
                <a:off x="2601604" y="4069283"/>
                <a:ext cx="2300258" cy="1580255"/>
              </a:xfrm>
              <a:custGeom>
                <a:avLst/>
                <a:gdLst>
                  <a:gd name="connsiteX0" fmla="*/ 880653 w 2300258"/>
                  <a:gd name="connsiteY0" fmla="*/ 40907 h 1580255"/>
                  <a:gd name="connsiteX1" fmla="*/ 410461 w 2300258"/>
                  <a:gd name="connsiteY1" fmla="*/ 291672 h 1580255"/>
                  <a:gd name="connsiteX2" fmla="*/ 0 w 2300258"/>
                  <a:gd name="connsiteY2" fmla="*/ 911502 h 1580255"/>
                  <a:gd name="connsiteX3" fmla="*/ 234515 w 2300258"/>
                  <a:gd name="connsiteY3" fmla="*/ 1085057 h 1580255"/>
                  <a:gd name="connsiteX4" fmla="*/ 498615 w 2300258"/>
                  <a:gd name="connsiteY4" fmla="*/ 1137397 h 1580255"/>
                  <a:gd name="connsiteX5" fmla="*/ 647376 w 2300258"/>
                  <a:gd name="connsiteY5" fmla="*/ 820595 h 1580255"/>
                  <a:gd name="connsiteX6" fmla="*/ 824770 w 2300258"/>
                  <a:gd name="connsiteY6" fmla="*/ 1412879 h 1580255"/>
                  <a:gd name="connsiteX7" fmla="*/ 1479328 w 2300258"/>
                  <a:gd name="connsiteY7" fmla="*/ 1572660 h 1580255"/>
                  <a:gd name="connsiteX8" fmla="*/ 1944891 w 2300258"/>
                  <a:gd name="connsiteY8" fmla="*/ 1332993 h 1580255"/>
                  <a:gd name="connsiteX9" fmla="*/ 1873263 w 2300258"/>
                  <a:gd name="connsiteY9" fmla="*/ 824396 h 1580255"/>
                  <a:gd name="connsiteX10" fmla="*/ 2101910 w 2300258"/>
                  <a:gd name="connsiteY10" fmla="*/ 718668 h 1580255"/>
                  <a:gd name="connsiteX11" fmla="*/ 2300259 w 2300258"/>
                  <a:gd name="connsiteY11" fmla="*/ 512061 h 1580255"/>
                  <a:gd name="connsiteX12" fmla="*/ 1815417 w 2300258"/>
                  <a:gd name="connsiteY12" fmla="*/ 43746 h 1580255"/>
                  <a:gd name="connsiteX13" fmla="*/ 1327775 w 2300258"/>
                  <a:gd name="connsiteY13" fmla="*/ 626 h 1580255"/>
                  <a:gd name="connsiteX14" fmla="*/ 1212114 w 2300258"/>
                  <a:gd name="connsiteY14" fmla="*/ 192507 h 1580255"/>
                  <a:gd name="connsiteX15" fmla="*/ 880653 w 2300258"/>
                  <a:gd name="connsiteY15" fmla="*/ 40907 h 158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0258" h="1580255">
                    <a:moveTo>
                      <a:pt x="880653" y="40907"/>
                    </a:moveTo>
                    <a:cubicBezTo>
                      <a:pt x="880653" y="40907"/>
                      <a:pt x="476574" y="228311"/>
                      <a:pt x="410461" y="291672"/>
                    </a:cubicBezTo>
                    <a:cubicBezTo>
                      <a:pt x="344348" y="355032"/>
                      <a:pt x="0" y="911502"/>
                      <a:pt x="0" y="911502"/>
                    </a:cubicBezTo>
                    <a:cubicBezTo>
                      <a:pt x="0" y="911502"/>
                      <a:pt x="108156" y="1035469"/>
                      <a:pt x="234515" y="1085057"/>
                    </a:cubicBezTo>
                    <a:cubicBezTo>
                      <a:pt x="360874" y="1134644"/>
                      <a:pt x="498615" y="1137397"/>
                      <a:pt x="498615" y="1137397"/>
                    </a:cubicBezTo>
                    <a:lnTo>
                      <a:pt x="647376" y="820595"/>
                    </a:lnTo>
                    <a:lnTo>
                      <a:pt x="824770" y="1412879"/>
                    </a:lnTo>
                    <a:cubicBezTo>
                      <a:pt x="824770" y="1412879"/>
                      <a:pt x="1110186" y="1622238"/>
                      <a:pt x="1479328" y="1572660"/>
                    </a:cubicBezTo>
                    <a:cubicBezTo>
                      <a:pt x="1848469" y="1523073"/>
                      <a:pt x="1944891" y="1332993"/>
                      <a:pt x="1944891" y="1332993"/>
                    </a:cubicBezTo>
                    <a:lnTo>
                      <a:pt x="1873263" y="824396"/>
                    </a:lnTo>
                    <a:cubicBezTo>
                      <a:pt x="1873263" y="824396"/>
                      <a:pt x="2011004" y="790296"/>
                      <a:pt x="2101910" y="718668"/>
                    </a:cubicBezTo>
                    <a:cubicBezTo>
                      <a:pt x="2192817" y="647040"/>
                      <a:pt x="2300259" y="512061"/>
                      <a:pt x="2300259" y="512061"/>
                    </a:cubicBezTo>
                    <a:cubicBezTo>
                      <a:pt x="2300259" y="512061"/>
                      <a:pt x="1862242" y="96085"/>
                      <a:pt x="1815417" y="43746"/>
                    </a:cubicBezTo>
                    <a:cubicBezTo>
                      <a:pt x="1768583" y="-8594"/>
                      <a:pt x="1327775" y="626"/>
                      <a:pt x="1327775" y="626"/>
                    </a:cubicBezTo>
                    <a:cubicBezTo>
                      <a:pt x="1327775" y="626"/>
                      <a:pt x="1344340" y="164961"/>
                      <a:pt x="1212114" y="192507"/>
                    </a:cubicBezTo>
                    <a:cubicBezTo>
                      <a:pt x="1079878" y="220044"/>
                      <a:pt x="880653" y="40907"/>
                      <a:pt x="880653" y="40907"/>
                    </a:cubicBezTo>
                    <a:close/>
                  </a:path>
                </a:pathLst>
              </a:custGeom>
              <a:solidFill>
                <a:srgbClr val="55A3F3"/>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88C7C19-1660-8F10-E2D5-033115C69C67}"/>
                  </a:ext>
                </a:extLst>
              </p:cNvPr>
              <p:cNvSpPr/>
              <p:nvPr/>
            </p:nvSpPr>
            <p:spPr>
              <a:xfrm>
                <a:off x="3612930" y="3832098"/>
                <a:ext cx="223513" cy="204187"/>
              </a:xfrm>
              <a:custGeom>
                <a:avLst/>
                <a:gdLst>
                  <a:gd name="connsiteX0" fmla="*/ 220971 w 223513"/>
                  <a:gd name="connsiteY0" fmla="*/ 167240 h 204187"/>
                  <a:gd name="connsiteX1" fmla="*/ 88944 w 223513"/>
                  <a:gd name="connsiteY1" fmla="*/ 100594 h 204187"/>
                  <a:gd name="connsiteX2" fmla="*/ 0 w 223513"/>
                  <a:gd name="connsiteY2" fmla="*/ 0 h 204187"/>
                  <a:gd name="connsiteX3" fmla="*/ 29689 w 223513"/>
                  <a:gd name="connsiteY3" fmla="*/ 59789 h 204187"/>
                  <a:gd name="connsiteX4" fmla="*/ 108756 w 223513"/>
                  <a:gd name="connsiteY4" fmla="*/ 153562 h 204187"/>
                  <a:gd name="connsiteX5" fmla="*/ 223514 w 223513"/>
                  <a:gd name="connsiteY5" fmla="*/ 204188 h 20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13" h="204187">
                    <a:moveTo>
                      <a:pt x="220971" y="167240"/>
                    </a:moveTo>
                    <a:cubicBezTo>
                      <a:pt x="172088" y="157201"/>
                      <a:pt x="127168" y="132674"/>
                      <a:pt x="88944" y="100594"/>
                    </a:cubicBezTo>
                    <a:cubicBezTo>
                      <a:pt x="54588" y="71752"/>
                      <a:pt x="27137" y="35719"/>
                      <a:pt x="0" y="0"/>
                    </a:cubicBezTo>
                    <a:cubicBezTo>
                      <a:pt x="10001" y="22346"/>
                      <a:pt x="16574" y="39110"/>
                      <a:pt x="29689" y="59789"/>
                    </a:cubicBezTo>
                    <a:cubicBezTo>
                      <a:pt x="51683" y="94469"/>
                      <a:pt x="77010" y="127521"/>
                      <a:pt x="108756" y="153562"/>
                    </a:cubicBezTo>
                    <a:cubicBezTo>
                      <a:pt x="140503" y="179604"/>
                      <a:pt x="182585" y="200863"/>
                      <a:pt x="223514" y="204188"/>
                    </a:cubicBezTo>
                  </a:path>
                </a:pathLst>
              </a:custGeom>
              <a:solidFill>
                <a:srgbClr val="0A2A6B"/>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B4C8BEE-C1BB-20BD-F6C7-78F34CEBC9DB}"/>
                  </a:ext>
                </a:extLst>
              </p:cNvPr>
              <p:cNvSpPr/>
              <p:nvPr/>
            </p:nvSpPr>
            <p:spPr>
              <a:xfrm>
                <a:off x="3814689" y="3456527"/>
                <a:ext cx="47968" cy="70066"/>
              </a:xfrm>
              <a:custGeom>
                <a:avLst/>
                <a:gdLst>
                  <a:gd name="connsiteX0" fmla="*/ 47968 w 47968"/>
                  <a:gd name="connsiteY0" fmla="*/ 35033 h 70066"/>
                  <a:gd name="connsiteX1" fmla="*/ 23984 w 47968"/>
                  <a:gd name="connsiteY1" fmla="*/ 70066 h 70066"/>
                  <a:gd name="connsiteX2" fmla="*/ 0 w 47968"/>
                  <a:gd name="connsiteY2" fmla="*/ 35033 h 70066"/>
                  <a:gd name="connsiteX3" fmla="*/ 23984 w 47968"/>
                  <a:gd name="connsiteY3" fmla="*/ 0 h 70066"/>
                  <a:gd name="connsiteX4" fmla="*/ 47968 w 47968"/>
                  <a:gd name="connsiteY4" fmla="*/ 35033 h 7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68" h="70066">
                    <a:moveTo>
                      <a:pt x="47968" y="35033"/>
                    </a:moveTo>
                    <a:cubicBezTo>
                      <a:pt x="47968" y="54378"/>
                      <a:pt x="37233" y="70066"/>
                      <a:pt x="23984" y="70066"/>
                    </a:cubicBezTo>
                    <a:cubicBezTo>
                      <a:pt x="10735" y="70066"/>
                      <a:pt x="0" y="54378"/>
                      <a:pt x="0" y="35033"/>
                    </a:cubicBezTo>
                    <a:cubicBezTo>
                      <a:pt x="0" y="15688"/>
                      <a:pt x="10735" y="0"/>
                      <a:pt x="23984" y="0"/>
                    </a:cubicBezTo>
                    <a:cubicBezTo>
                      <a:pt x="37233" y="0"/>
                      <a:pt x="47968" y="15688"/>
                      <a:pt x="47968" y="35033"/>
                    </a:cubicBezTo>
                    <a:close/>
                  </a:path>
                </a:pathLst>
              </a:custGeom>
              <a:solidFill>
                <a:srgbClr val="0A2A6B"/>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1F7D159-C4E7-EB85-88A2-6DDD26BA2D34}"/>
                  </a:ext>
                </a:extLst>
              </p:cNvPr>
              <p:cNvSpPr/>
              <p:nvPr/>
            </p:nvSpPr>
            <p:spPr>
              <a:xfrm>
                <a:off x="4056748" y="3456527"/>
                <a:ext cx="47967" cy="70066"/>
              </a:xfrm>
              <a:custGeom>
                <a:avLst/>
                <a:gdLst>
                  <a:gd name="connsiteX0" fmla="*/ 47968 w 47967"/>
                  <a:gd name="connsiteY0" fmla="*/ 35033 h 70066"/>
                  <a:gd name="connsiteX1" fmla="*/ 23984 w 47967"/>
                  <a:gd name="connsiteY1" fmla="*/ 70066 h 70066"/>
                  <a:gd name="connsiteX2" fmla="*/ 0 w 47967"/>
                  <a:gd name="connsiteY2" fmla="*/ 35033 h 70066"/>
                  <a:gd name="connsiteX3" fmla="*/ 23984 w 47967"/>
                  <a:gd name="connsiteY3" fmla="*/ 0 h 70066"/>
                  <a:gd name="connsiteX4" fmla="*/ 47968 w 47967"/>
                  <a:gd name="connsiteY4" fmla="*/ 35033 h 70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67" h="70066">
                    <a:moveTo>
                      <a:pt x="47968" y="35033"/>
                    </a:moveTo>
                    <a:cubicBezTo>
                      <a:pt x="47968" y="54378"/>
                      <a:pt x="37233" y="70066"/>
                      <a:pt x="23984" y="70066"/>
                    </a:cubicBezTo>
                    <a:cubicBezTo>
                      <a:pt x="10744" y="70066"/>
                      <a:pt x="0" y="54378"/>
                      <a:pt x="0" y="35033"/>
                    </a:cubicBezTo>
                    <a:cubicBezTo>
                      <a:pt x="0" y="15688"/>
                      <a:pt x="10735" y="0"/>
                      <a:pt x="23984" y="0"/>
                    </a:cubicBezTo>
                    <a:cubicBezTo>
                      <a:pt x="37233" y="0"/>
                      <a:pt x="47968" y="15688"/>
                      <a:pt x="47968" y="35033"/>
                    </a:cubicBezTo>
                    <a:close/>
                  </a:path>
                </a:pathLst>
              </a:custGeom>
              <a:solidFill>
                <a:srgbClr val="0A2A6B"/>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4C69A2B0-3BA0-3412-2804-283DE0CC3576}"/>
                  </a:ext>
                </a:extLst>
              </p:cNvPr>
              <p:cNvSpPr/>
              <p:nvPr/>
            </p:nvSpPr>
            <p:spPr>
              <a:xfrm>
                <a:off x="3924179" y="3446393"/>
                <a:ext cx="113250" cy="249783"/>
              </a:xfrm>
              <a:custGeom>
                <a:avLst/>
                <a:gdLst>
                  <a:gd name="connsiteX0" fmla="*/ 61665 w 113250"/>
                  <a:gd name="connsiteY0" fmla="*/ 0 h 249783"/>
                  <a:gd name="connsiteX1" fmla="*/ 87430 w 113250"/>
                  <a:gd name="connsiteY1" fmla="*/ 57560 h 249783"/>
                  <a:gd name="connsiteX2" fmla="*/ 104184 w 113250"/>
                  <a:gd name="connsiteY2" fmla="*/ 118586 h 249783"/>
                  <a:gd name="connsiteX3" fmla="*/ 112509 w 113250"/>
                  <a:gd name="connsiteY3" fmla="*/ 181451 h 249783"/>
                  <a:gd name="connsiteX4" fmla="*/ 111157 w 113250"/>
                  <a:gd name="connsiteY4" fmla="*/ 245002 h 249783"/>
                  <a:gd name="connsiteX5" fmla="*/ 110614 w 113250"/>
                  <a:gd name="connsiteY5" fmla="*/ 249784 h 249783"/>
                  <a:gd name="connsiteX6" fmla="*/ 106032 w 113250"/>
                  <a:gd name="connsiteY6" fmla="*/ 249679 h 249783"/>
                  <a:gd name="connsiteX7" fmla="*/ 53016 w 113250"/>
                  <a:gd name="connsiteY7" fmla="*/ 247888 h 249783"/>
                  <a:gd name="connsiteX8" fmla="*/ 0 w 113250"/>
                  <a:gd name="connsiteY8" fmla="*/ 244535 h 249783"/>
                  <a:gd name="connsiteX9" fmla="*/ 53016 w 113250"/>
                  <a:gd name="connsiteY9" fmla="*/ 241183 h 249783"/>
                  <a:gd name="connsiteX10" fmla="*/ 106032 w 113250"/>
                  <a:gd name="connsiteY10" fmla="*/ 239392 h 249783"/>
                  <a:gd name="connsiteX11" fmla="*/ 100917 w 113250"/>
                  <a:gd name="connsiteY11" fmla="*/ 244069 h 249783"/>
                  <a:gd name="connsiteX12" fmla="*/ 93593 w 113250"/>
                  <a:gd name="connsiteY12" fmla="*/ 120548 h 249783"/>
                  <a:gd name="connsiteX13" fmla="*/ 80486 w 113250"/>
                  <a:gd name="connsiteY13" fmla="*/ 59703 h 249783"/>
                  <a:gd name="connsiteX14" fmla="*/ 61665 w 113250"/>
                  <a:gd name="connsiteY14" fmla="*/ 0 h 24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250" h="249783">
                    <a:moveTo>
                      <a:pt x="61665" y="0"/>
                    </a:moveTo>
                    <a:cubicBezTo>
                      <a:pt x="71914" y="18317"/>
                      <a:pt x="80448" y="37671"/>
                      <a:pt x="87430" y="57560"/>
                    </a:cubicBezTo>
                    <a:cubicBezTo>
                      <a:pt x="94421" y="77457"/>
                      <a:pt x="100003" y="97869"/>
                      <a:pt x="104184" y="118586"/>
                    </a:cubicBezTo>
                    <a:cubicBezTo>
                      <a:pt x="108480" y="139284"/>
                      <a:pt x="111138" y="160325"/>
                      <a:pt x="112509" y="181451"/>
                    </a:cubicBezTo>
                    <a:cubicBezTo>
                      <a:pt x="113738" y="202597"/>
                      <a:pt x="113538" y="223876"/>
                      <a:pt x="111157" y="245002"/>
                    </a:cubicBezTo>
                    <a:lnTo>
                      <a:pt x="110614" y="249784"/>
                    </a:lnTo>
                    <a:lnTo>
                      <a:pt x="106032" y="249679"/>
                    </a:lnTo>
                    <a:cubicBezTo>
                      <a:pt x="88363" y="249269"/>
                      <a:pt x="70695" y="248736"/>
                      <a:pt x="53016" y="247888"/>
                    </a:cubicBezTo>
                    <a:cubicBezTo>
                      <a:pt x="35347" y="247002"/>
                      <a:pt x="17678" y="246031"/>
                      <a:pt x="0" y="244535"/>
                    </a:cubicBezTo>
                    <a:cubicBezTo>
                      <a:pt x="17669" y="243049"/>
                      <a:pt x="35338" y="242068"/>
                      <a:pt x="53016" y="241183"/>
                    </a:cubicBezTo>
                    <a:cubicBezTo>
                      <a:pt x="70685" y="240335"/>
                      <a:pt x="88354" y="239801"/>
                      <a:pt x="106032" y="239392"/>
                    </a:cubicBezTo>
                    <a:lnTo>
                      <a:pt x="100917" y="244069"/>
                    </a:lnTo>
                    <a:cubicBezTo>
                      <a:pt x="103546" y="202902"/>
                      <a:pt x="100432" y="161401"/>
                      <a:pt x="93593" y="120548"/>
                    </a:cubicBezTo>
                    <a:cubicBezTo>
                      <a:pt x="90135" y="100117"/>
                      <a:pt x="85782" y="79810"/>
                      <a:pt x="80486" y="59703"/>
                    </a:cubicBezTo>
                    <a:cubicBezTo>
                      <a:pt x="75152" y="39595"/>
                      <a:pt x="69037" y="19660"/>
                      <a:pt x="61665" y="0"/>
                    </a:cubicBezTo>
                    <a:close/>
                  </a:path>
                </a:pathLst>
              </a:custGeom>
              <a:solidFill>
                <a:srgbClr val="0A2A6B"/>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52EF583-B4DB-0EF4-CA89-C85155985957}"/>
                  </a:ext>
                </a:extLst>
              </p:cNvPr>
              <p:cNvSpPr/>
              <p:nvPr/>
            </p:nvSpPr>
            <p:spPr>
              <a:xfrm>
                <a:off x="3929008" y="3806485"/>
                <a:ext cx="89287" cy="38100"/>
              </a:xfrm>
              <a:custGeom>
                <a:avLst/>
                <a:gdLst>
                  <a:gd name="connsiteX0" fmla="*/ 89287 w 89287"/>
                  <a:gd name="connsiteY0" fmla="*/ 19050 h 38100"/>
                  <a:gd name="connsiteX1" fmla="*/ 44644 w 89287"/>
                  <a:gd name="connsiteY1" fmla="*/ 38100 h 38100"/>
                  <a:gd name="connsiteX2" fmla="*/ 0 w 89287"/>
                  <a:gd name="connsiteY2" fmla="*/ 19050 h 38100"/>
                  <a:gd name="connsiteX3" fmla="*/ 44644 w 89287"/>
                  <a:gd name="connsiteY3" fmla="*/ 0 h 38100"/>
                  <a:gd name="connsiteX4" fmla="*/ 89287 w 89287"/>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7" h="38100">
                    <a:moveTo>
                      <a:pt x="89287" y="19050"/>
                    </a:moveTo>
                    <a:cubicBezTo>
                      <a:pt x="89287" y="29571"/>
                      <a:pt x="69300" y="38100"/>
                      <a:pt x="44644" y="38100"/>
                    </a:cubicBezTo>
                    <a:cubicBezTo>
                      <a:pt x="19988" y="38100"/>
                      <a:pt x="0" y="29571"/>
                      <a:pt x="0" y="19050"/>
                    </a:cubicBezTo>
                    <a:cubicBezTo>
                      <a:pt x="0" y="8529"/>
                      <a:pt x="19988" y="0"/>
                      <a:pt x="44644" y="0"/>
                    </a:cubicBezTo>
                    <a:cubicBezTo>
                      <a:pt x="69300" y="0"/>
                      <a:pt x="89287" y="8529"/>
                      <a:pt x="89287" y="19050"/>
                    </a:cubicBezTo>
                    <a:close/>
                  </a:path>
                </a:pathLst>
              </a:custGeom>
              <a:solidFill>
                <a:srgbClr val="0A2A6B"/>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7F842C9-9FB9-D0AD-91F7-0B2DC74AF46D}"/>
                  </a:ext>
                </a:extLst>
              </p:cNvPr>
              <p:cNvSpPr/>
              <p:nvPr/>
            </p:nvSpPr>
            <p:spPr>
              <a:xfrm>
                <a:off x="3731850" y="3331807"/>
                <a:ext cx="195024" cy="102831"/>
              </a:xfrm>
              <a:custGeom>
                <a:avLst/>
                <a:gdLst>
                  <a:gd name="connsiteX0" fmla="*/ 0 w 195024"/>
                  <a:gd name="connsiteY0" fmla="*/ 100936 h 102831"/>
                  <a:gd name="connsiteX1" fmla="*/ 31671 w 195024"/>
                  <a:gd name="connsiteY1" fmla="*/ 52607 h 102831"/>
                  <a:gd name="connsiteX2" fmla="*/ 79943 w 195024"/>
                  <a:gd name="connsiteY2" fmla="*/ 17907 h 102831"/>
                  <a:gd name="connsiteX3" fmla="*/ 107575 w 195024"/>
                  <a:gd name="connsiteY3" fmla="*/ 5420 h 102831"/>
                  <a:gd name="connsiteX4" fmla="*/ 137198 w 195024"/>
                  <a:gd name="connsiteY4" fmla="*/ 0 h 102831"/>
                  <a:gd name="connsiteX5" fmla="*/ 195024 w 195024"/>
                  <a:gd name="connsiteY5" fmla="*/ 16764 h 102831"/>
                  <a:gd name="connsiteX6" fmla="*/ 194653 w 195024"/>
                  <a:gd name="connsiteY6" fmla="*/ 20555 h 102831"/>
                  <a:gd name="connsiteX7" fmla="*/ 141522 w 195024"/>
                  <a:gd name="connsiteY7" fmla="*/ 37852 h 102831"/>
                  <a:gd name="connsiteX8" fmla="*/ 116443 w 195024"/>
                  <a:gd name="connsiteY8" fmla="*/ 42072 h 102831"/>
                  <a:gd name="connsiteX9" fmla="*/ 91107 w 195024"/>
                  <a:gd name="connsiteY9" fmla="*/ 46263 h 102831"/>
                  <a:gd name="connsiteX10" fmla="*/ 66904 w 195024"/>
                  <a:gd name="connsiteY10" fmla="*/ 55121 h 102831"/>
                  <a:gd name="connsiteX11" fmla="*/ 43739 w 195024"/>
                  <a:gd name="connsiteY11" fmla="*/ 67342 h 102831"/>
                  <a:gd name="connsiteX12" fmla="*/ 3305 w 195024"/>
                  <a:gd name="connsiteY12" fmla="*/ 102832 h 102831"/>
                  <a:gd name="connsiteX13" fmla="*/ 0 w 195024"/>
                  <a:gd name="connsiteY13" fmla="*/ 100936 h 10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024" h="102831">
                    <a:moveTo>
                      <a:pt x="0" y="100936"/>
                    </a:moveTo>
                    <a:cubicBezTo>
                      <a:pt x="6782" y="83106"/>
                      <a:pt x="18174" y="66932"/>
                      <a:pt x="31671" y="52607"/>
                    </a:cubicBezTo>
                    <a:cubicBezTo>
                      <a:pt x="45434" y="38481"/>
                      <a:pt x="61855" y="26737"/>
                      <a:pt x="79943" y="17907"/>
                    </a:cubicBezTo>
                    <a:cubicBezTo>
                      <a:pt x="88935" y="13487"/>
                      <a:pt x="98069" y="9049"/>
                      <a:pt x="107575" y="5420"/>
                    </a:cubicBezTo>
                    <a:cubicBezTo>
                      <a:pt x="117091" y="1848"/>
                      <a:pt x="127130" y="9"/>
                      <a:pt x="137198" y="0"/>
                    </a:cubicBezTo>
                    <a:cubicBezTo>
                      <a:pt x="157305" y="181"/>
                      <a:pt x="177441" y="4467"/>
                      <a:pt x="195024" y="16764"/>
                    </a:cubicBezTo>
                    <a:lnTo>
                      <a:pt x="194653" y="20555"/>
                    </a:lnTo>
                    <a:cubicBezTo>
                      <a:pt x="175365" y="29261"/>
                      <a:pt x="158248" y="33461"/>
                      <a:pt x="141522" y="37852"/>
                    </a:cubicBezTo>
                    <a:cubicBezTo>
                      <a:pt x="133188" y="39948"/>
                      <a:pt x="124939" y="41291"/>
                      <a:pt x="116443" y="42072"/>
                    </a:cubicBezTo>
                    <a:cubicBezTo>
                      <a:pt x="107947" y="42796"/>
                      <a:pt x="99346" y="43891"/>
                      <a:pt x="91107" y="46263"/>
                    </a:cubicBezTo>
                    <a:cubicBezTo>
                      <a:pt x="82887" y="48578"/>
                      <a:pt x="74781" y="51540"/>
                      <a:pt x="66904" y="55121"/>
                    </a:cubicBezTo>
                    <a:cubicBezTo>
                      <a:pt x="58931" y="58550"/>
                      <a:pt x="51168" y="62617"/>
                      <a:pt x="43739" y="67342"/>
                    </a:cubicBezTo>
                    <a:cubicBezTo>
                      <a:pt x="28556" y="76448"/>
                      <a:pt x="15078" y="88554"/>
                      <a:pt x="3305" y="102832"/>
                    </a:cubicBezTo>
                    <a:lnTo>
                      <a:pt x="0" y="100936"/>
                    </a:lnTo>
                    <a:close/>
                  </a:path>
                </a:pathLst>
              </a:custGeom>
              <a:solidFill>
                <a:srgbClr val="0A2A6B"/>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C24ABBC-4B16-A60C-A3FF-B4FFA58ACD86}"/>
                  </a:ext>
                </a:extLst>
              </p:cNvPr>
              <p:cNvSpPr/>
              <p:nvPr/>
            </p:nvSpPr>
            <p:spPr>
              <a:xfrm>
                <a:off x="3985653" y="3333055"/>
                <a:ext cx="174736" cy="101469"/>
              </a:xfrm>
              <a:custGeom>
                <a:avLst/>
                <a:gdLst>
                  <a:gd name="connsiteX0" fmla="*/ 171536 w 174736"/>
                  <a:gd name="connsiteY0" fmla="*/ 101469 h 101469"/>
                  <a:gd name="connsiteX1" fmla="*/ 136198 w 174736"/>
                  <a:gd name="connsiteY1" fmla="*/ 66731 h 101469"/>
                  <a:gd name="connsiteX2" fmla="*/ 94126 w 174736"/>
                  <a:gd name="connsiteY2" fmla="*/ 44919 h 101469"/>
                  <a:gd name="connsiteX3" fmla="*/ 71314 w 174736"/>
                  <a:gd name="connsiteY3" fmla="*/ 40204 h 101469"/>
                  <a:gd name="connsiteX4" fmla="*/ 48759 w 174736"/>
                  <a:gd name="connsiteY4" fmla="*/ 35737 h 101469"/>
                  <a:gd name="connsiteX5" fmla="*/ 25613 w 174736"/>
                  <a:gd name="connsiteY5" fmla="*/ 28784 h 101469"/>
                  <a:gd name="connsiteX6" fmla="*/ 391 w 174736"/>
                  <a:gd name="connsiteY6" fmla="*/ 19221 h 101469"/>
                  <a:gd name="connsiteX7" fmla="*/ 0 w 174736"/>
                  <a:gd name="connsiteY7" fmla="*/ 15639 h 101469"/>
                  <a:gd name="connsiteX8" fmla="*/ 25775 w 174736"/>
                  <a:gd name="connsiteY8" fmla="*/ 3438 h 101469"/>
                  <a:gd name="connsiteX9" fmla="*/ 53569 w 174736"/>
                  <a:gd name="connsiteY9" fmla="*/ 18 h 101469"/>
                  <a:gd name="connsiteX10" fmla="*/ 81010 w 174736"/>
                  <a:gd name="connsiteY10" fmla="*/ 5867 h 101469"/>
                  <a:gd name="connsiteX11" fmla="*/ 106128 w 174736"/>
                  <a:gd name="connsiteY11" fmla="*/ 18706 h 101469"/>
                  <a:gd name="connsiteX12" fmla="*/ 148533 w 174736"/>
                  <a:gd name="connsiteY12" fmla="*/ 53596 h 101469"/>
                  <a:gd name="connsiteX13" fmla="*/ 174736 w 174736"/>
                  <a:gd name="connsiteY13" fmla="*/ 99821 h 101469"/>
                  <a:gd name="connsiteX14" fmla="*/ 171536 w 174736"/>
                  <a:gd name="connsiteY14" fmla="*/ 101469 h 10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736" h="101469">
                    <a:moveTo>
                      <a:pt x="171536" y="101469"/>
                    </a:moveTo>
                    <a:cubicBezTo>
                      <a:pt x="161239" y="87887"/>
                      <a:pt x="149590" y="75961"/>
                      <a:pt x="136198" y="66731"/>
                    </a:cubicBezTo>
                    <a:cubicBezTo>
                      <a:pt x="123063" y="57302"/>
                      <a:pt x="108804" y="49987"/>
                      <a:pt x="94126" y="44919"/>
                    </a:cubicBezTo>
                    <a:cubicBezTo>
                      <a:pt x="86754" y="42395"/>
                      <a:pt x="78981" y="41100"/>
                      <a:pt x="71314" y="40204"/>
                    </a:cubicBezTo>
                    <a:cubicBezTo>
                      <a:pt x="63656" y="39233"/>
                      <a:pt x="56245" y="37852"/>
                      <a:pt x="48759" y="35737"/>
                    </a:cubicBezTo>
                    <a:cubicBezTo>
                      <a:pt x="41262" y="33632"/>
                      <a:pt x="33595" y="31460"/>
                      <a:pt x="25613" y="28784"/>
                    </a:cubicBezTo>
                    <a:cubicBezTo>
                      <a:pt x="17612" y="26222"/>
                      <a:pt x="9344" y="23440"/>
                      <a:pt x="391" y="19221"/>
                    </a:cubicBezTo>
                    <a:lnTo>
                      <a:pt x="0" y="15639"/>
                    </a:lnTo>
                    <a:cubicBezTo>
                      <a:pt x="7982" y="9572"/>
                      <a:pt x="16745" y="5876"/>
                      <a:pt x="25775" y="3438"/>
                    </a:cubicBezTo>
                    <a:cubicBezTo>
                      <a:pt x="34823" y="866"/>
                      <a:pt x="44187" y="-153"/>
                      <a:pt x="53569" y="18"/>
                    </a:cubicBezTo>
                    <a:cubicBezTo>
                      <a:pt x="62951" y="180"/>
                      <a:pt x="72276" y="2219"/>
                      <a:pt x="81010" y="5867"/>
                    </a:cubicBezTo>
                    <a:cubicBezTo>
                      <a:pt x="89735" y="9600"/>
                      <a:pt x="98003" y="14144"/>
                      <a:pt x="106128" y="18706"/>
                    </a:cubicBezTo>
                    <a:cubicBezTo>
                      <a:pt x="122434" y="27822"/>
                      <a:pt x="136827" y="39728"/>
                      <a:pt x="148533" y="53596"/>
                    </a:cubicBezTo>
                    <a:cubicBezTo>
                      <a:pt x="159991" y="67655"/>
                      <a:pt x="169335" y="83162"/>
                      <a:pt x="174736" y="99821"/>
                    </a:cubicBezTo>
                    <a:lnTo>
                      <a:pt x="171536" y="101469"/>
                    </a:lnTo>
                    <a:close/>
                  </a:path>
                </a:pathLst>
              </a:custGeom>
              <a:solidFill>
                <a:srgbClr val="0A2A6B"/>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5BA7D6C-4B53-7AB7-C5A6-165486378A64}"/>
                  </a:ext>
                </a:extLst>
              </p:cNvPr>
              <p:cNvSpPr/>
              <p:nvPr/>
            </p:nvSpPr>
            <p:spPr>
              <a:xfrm>
                <a:off x="3426374" y="4069270"/>
                <a:ext cx="567404" cy="240563"/>
              </a:xfrm>
              <a:custGeom>
                <a:avLst/>
                <a:gdLst>
                  <a:gd name="connsiteX0" fmla="*/ 0 w 567404"/>
                  <a:gd name="connsiteY0" fmla="*/ 68542 h 240563"/>
                  <a:gd name="connsiteX1" fmla="*/ 410070 w 567404"/>
                  <a:gd name="connsiteY1" fmla="*/ 234448 h 240563"/>
                  <a:gd name="connsiteX2" fmla="*/ 563156 w 567404"/>
                  <a:gd name="connsiteY2" fmla="*/ 0 h 240563"/>
                </a:gdLst>
                <a:ahLst/>
                <a:cxnLst>
                  <a:cxn ang="0">
                    <a:pos x="connsiteX0" y="connsiteY0"/>
                  </a:cxn>
                  <a:cxn ang="0">
                    <a:pos x="connsiteX1" y="connsiteY1"/>
                  </a:cxn>
                  <a:cxn ang="0">
                    <a:pos x="connsiteX2" y="connsiteY2"/>
                  </a:cxn>
                </a:cxnLst>
                <a:rect l="l" t="t" r="r" b="b"/>
                <a:pathLst>
                  <a:path w="567404" h="240563">
                    <a:moveTo>
                      <a:pt x="0" y="68542"/>
                    </a:moveTo>
                    <a:cubicBezTo>
                      <a:pt x="0" y="68542"/>
                      <a:pt x="212960" y="278673"/>
                      <a:pt x="410070" y="234448"/>
                    </a:cubicBezTo>
                    <a:cubicBezTo>
                      <a:pt x="607438" y="190167"/>
                      <a:pt x="563156" y="0"/>
                      <a:pt x="563156" y="0"/>
                    </a:cubicBezTo>
                  </a:path>
                </a:pathLst>
              </a:custGeom>
              <a:noFill/>
              <a:ln w="9525" cap="flat">
                <a:solidFill>
                  <a:srgbClr val="0A2A6B"/>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97FEEC5-784B-5C62-5AD5-2AB0AF8C55FF}"/>
                  </a:ext>
                </a:extLst>
              </p:cNvPr>
              <p:cNvSpPr/>
              <p:nvPr/>
            </p:nvSpPr>
            <p:spPr>
              <a:xfrm>
                <a:off x="4387570" y="4326874"/>
                <a:ext cx="91725" cy="586120"/>
              </a:xfrm>
              <a:custGeom>
                <a:avLst/>
                <a:gdLst>
                  <a:gd name="connsiteX0" fmla="*/ 91726 w 91725"/>
                  <a:gd name="connsiteY0" fmla="*/ 586121 h 586120"/>
                  <a:gd name="connsiteX1" fmla="*/ 75333 w 91725"/>
                  <a:gd name="connsiteY1" fmla="*/ 438560 h 586120"/>
                  <a:gd name="connsiteX2" fmla="*/ 54683 w 91725"/>
                  <a:gd name="connsiteY2" fmla="*/ 291684 h 586120"/>
                  <a:gd name="connsiteX3" fmla="*/ 29461 w 91725"/>
                  <a:gd name="connsiteY3" fmla="*/ 145523 h 586120"/>
                  <a:gd name="connsiteX4" fmla="*/ 15088 w 91725"/>
                  <a:gd name="connsiteY4" fmla="*/ 72723 h 586120"/>
                  <a:gd name="connsiteX5" fmla="*/ 0 w 91725"/>
                  <a:gd name="connsiteY5" fmla="*/ 0 h 586120"/>
                  <a:gd name="connsiteX6" fmla="*/ 19641 w 91725"/>
                  <a:gd name="connsiteY6" fmla="*/ 71685 h 586120"/>
                  <a:gd name="connsiteX7" fmla="*/ 36643 w 91725"/>
                  <a:gd name="connsiteY7" fmla="*/ 144056 h 586120"/>
                  <a:gd name="connsiteX8" fmla="*/ 64094 w 91725"/>
                  <a:gd name="connsiteY8" fmla="*/ 290208 h 586120"/>
                  <a:gd name="connsiteX9" fmla="*/ 82591 w 91725"/>
                  <a:gd name="connsiteY9" fmla="*/ 437760 h 586120"/>
                  <a:gd name="connsiteX10" fmla="*/ 91726 w 91725"/>
                  <a:gd name="connsiteY10" fmla="*/ 586121 h 58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725" h="586120">
                    <a:moveTo>
                      <a:pt x="91726" y="586121"/>
                    </a:moveTo>
                    <a:cubicBezTo>
                      <a:pt x="86649" y="536838"/>
                      <a:pt x="81477" y="487632"/>
                      <a:pt x="75333" y="438560"/>
                    </a:cubicBezTo>
                    <a:cubicBezTo>
                      <a:pt x="69171" y="389496"/>
                      <a:pt x="62722" y="340471"/>
                      <a:pt x="54683" y="291684"/>
                    </a:cubicBezTo>
                    <a:cubicBezTo>
                      <a:pt x="47406" y="242783"/>
                      <a:pt x="38605" y="194129"/>
                      <a:pt x="29461" y="145523"/>
                    </a:cubicBezTo>
                    <a:cubicBezTo>
                      <a:pt x="24908" y="121215"/>
                      <a:pt x="20079" y="96955"/>
                      <a:pt x="15088" y="72723"/>
                    </a:cubicBezTo>
                    <a:lnTo>
                      <a:pt x="0" y="0"/>
                    </a:lnTo>
                    <a:cubicBezTo>
                      <a:pt x="7068" y="23746"/>
                      <a:pt x="13306" y="47720"/>
                      <a:pt x="19641" y="71685"/>
                    </a:cubicBezTo>
                    <a:cubicBezTo>
                      <a:pt x="25565" y="95745"/>
                      <a:pt x="31204" y="119872"/>
                      <a:pt x="36643" y="144056"/>
                    </a:cubicBezTo>
                    <a:cubicBezTo>
                      <a:pt x="47301" y="192472"/>
                      <a:pt x="56055" y="241287"/>
                      <a:pt x="64094" y="290208"/>
                    </a:cubicBezTo>
                    <a:cubicBezTo>
                      <a:pt x="71361" y="339252"/>
                      <a:pt x="77972" y="388401"/>
                      <a:pt x="82591" y="437760"/>
                    </a:cubicBezTo>
                    <a:cubicBezTo>
                      <a:pt x="87230" y="487118"/>
                      <a:pt x="90573" y="536582"/>
                      <a:pt x="91726" y="586121"/>
                    </a:cubicBezTo>
                    <a:close/>
                  </a:path>
                </a:pathLst>
              </a:custGeom>
              <a:solidFill>
                <a:srgbClr val="0A2A6B"/>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61FA7294-01AE-E33C-B038-CF227096B582}"/>
                  </a:ext>
                </a:extLst>
              </p:cNvPr>
              <p:cNvSpPr/>
              <p:nvPr/>
            </p:nvSpPr>
            <p:spPr>
              <a:xfrm>
                <a:off x="4473276" y="4534033"/>
                <a:ext cx="378847" cy="299294"/>
              </a:xfrm>
              <a:custGeom>
                <a:avLst/>
                <a:gdLst>
                  <a:gd name="connsiteX0" fmla="*/ 378847 w 378847"/>
                  <a:gd name="connsiteY0" fmla="*/ 0 h 299294"/>
                  <a:gd name="connsiteX1" fmla="*/ 219466 w 378847"/>
                  <a:gd name="connsiteY1" fmla="*/ 185947 h 299294"/>
                  <a:gd name="connsiteX2" fmla="*/ 0 w 378847"/>
                  <a:gd name="connsiteY2" fmla="*/ 299295 h 299294"/>
                </a:gdLst>
                <a:ahLst/>
                <a:cxnLst>
                  <a:cxn ang="0">
                    <a:pos x="connsiteX0" y="connsiteY0"/>
                  </a:cxn>
                  <a:cxn ang="0">
                    <a:pos x="connsiteX1" y="connsiteY1"/>
                  </a:cxn>
                  <a:cxn ang="0">
                    <a:pos x="connsiteX2" y="connsiteY2"/>
                  </a:cxn>
                </a:cxnLst>
                <a:rect l="l" t="t" r="r" b="b"/>
                <a:pathLst>
                  <a:path w="378847" h="299294">
                    <a:moveTo>
                      <a:pt x="378847" y="0"/>
                    </a:moveTo>
                    <a:cubicBezTo>
                      <a:pt x="378847" y="0"/>
                      <a:pt x="304486" y="125730"/>
                      <a:pt x="219466" y="185947"/>
                    </a:cubicBezTo>
                    <a:cubicBezTo>
                      <a:pt x="134445" y="246174"/>
                      <a:pt x="0" y="299295"/>
                      <a:pt x="0" y="299295"/>
                    </a:cubicBezTo>
                  </a:path>
                </a:pathLst>
              </a:custGeom>
              <a:noFill/>
              <a:ln w="9525" cap="flat">
                <a:solidFill>
                  <a:srgbClr val="0A2A6B"/>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E3090EC-0A60-942D-E46D-0A88F61CD57B}"/>
                  </a:ext>
                </a:extLst>
              </p:cNvPr>
              <p:cNvSpPr/>
              <p:nvPr/>
            </p:nvSpPr>
            <p:spPr>
              <a:xfrm>
                <a:off x="3196840" y="4425010"/>
                <a:ext cx="90633" cy="482650"/>
              </a:xfrm>
              <a:custGeom>
                <a:avLst/>
                <a:gdLst>
                  <a:gd name="connsiteX0" fmla="*/ 41072 w 90633"/>
                  <a:gd name="connsiteY0" fmla="*/ 482651 h 482650"/>
                  <a:gd name="connsiteX1" fmla="*/ 72685 w 90633"/>
                  <a:gd name="connsiteY1" fmla="*/ 360226 h 482650"/>
                  <a:gd name="connsiteX2" fmla="*/ 80686 w 90633"/>
                  <a:gd name="connsiteY2" fmla="*/ 234848 h 482650"/>
                  <a:gd name="connsiteX3" fmla="*/ 57788 w 90633"/>
                  <a:gd name="connsiteY3" fmla="*/ 111681 h 482650"/>
                  <a:gd name="connsiteX4" fmla="*/ 33328 w 90633"/>
                  <a:gd name="connsiteY4" fmla="*/ 53712 h 482650"/>
                  <a:gd name="connsiteX5" fmla="*/ 0 w 90633"/>
                  <a:gd name="connsiteY5" fmla="*/ 0 h 482650"/>
                  <a:gd name="connsiteX6" fmla="*/ 37414 w 90633"/>
                  <a:gd name="connsiteY6" fmla="*/ 51454 h 482650"/>
                  <a:gd name="connsiteX7" fmla="*/ 64694 w 90633"/>
                  <a:gd name="connsiteY7" fmla="*/ 109233 h 482650"/>
                  <a:gd name="connsiteX8" fmla="*/ 90183 w 90633"/>
                  <a:gd name="connsiteY8" fmla="*/ 234362 h 482650"/>
                  <a:gd name="connsiteX9" fmla="*/ 79848 w 90633"/>
                  <a:gd name="connsiteY9" fmla="*/ 361569 h 482650"/>
                  <a:gd name="connsiteX10" fmla="*/ 41072 w 90633"/>
                  <a:gd name="connsiteY10" fmla="*/ 482651 h 4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633" h="482650">
                    <a:moveTo>
                      <a:pt x="41072" y="482651"/>
                    </a:moveTo>
                    <a:cubicBezTo>
                      <a:pt x="54483" y="442503"/>
                      <a:pt x="65646" y="401707"/>
                      <a:pt x="72685" y="360226"/>
                    </a:cubicBezTo>
                    <a:cubicBezTo>
                      <a:pt x="79696" y="318783"/>
                      <a:pt x="83210" y="276711"/>
                      <a:pt x="80686" y="234848"/>
                    </a:cubicBezTo>
                    <a:cubicBezTo>
                      <a:pt x="78924" y="192995"/>
                      <a:pt x="71047" y="151457"/>
                      <a:pt x="57788" y="111681"/>
                    </a:cubicBezTo>
                    <a:cubicBezTo>
                      <a:pt x="51216" y="91773"/>
                      <a:pt x="43053" y="72352"/>
                      <a:pt x="33328" y="53712"/>
                    </a:cubicBezTo>
                    <a:cubicBezTo>
                      <a:pt x="23870" y="34909"/>
                      <a:pt x="12516" y="17078"/>
                      <a:pt x="0" y="0"/>
                    </a:cubicBezTo>
                    <a:cubicBezTo>
                      <a:pt x="14211" y="15726"/>
                      <a:pt x="26470" y="33204"/>
                      <a:pt x="37414" y="51454"/>
                    </a:cubicBezTo>
                    <a:cubicBezTo>
                      <a:pt x="48101" y="69875"/>
                      <a:pt x="57160" y="89259"/>
                      <a:pt x="64694" y="109233"/>
                    </a:cubicBezTo>
                    <a:cubicBezTo>
                      <a:pt x="79648" y="149257"/>
                      <a:pt x="87649" y="191729"/>
                      <a:pt x="90183" y="234362"/>
                    </a:cubicBezTo>
                    <a:cubicBezTo>
                      <a:pt x="91954" y="277044"/>
                      <a:pt x="88497" y="319887"/>
                      <a:pt x="79848" y="361569"/>
                    </a:cubicBezTo>
                    <a:cubicBezTo>
                      <a:pt x="71238" y="403260"/>
                      <a:pt x="58160" y="443894"/>
                      <a:pt x="41072" y="482651"/>
                    </a:cubicBezTo>
                    <a:close/>
                  </a:path>
                </a:pathLst>
              </a:custGeom>
              <a:solidFill>
                <a:srgbClr val="0A2A6B"/>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5907770-A666-32A5-6E24-F006EC78ABC5}"/>
                  </a:ext>
                </a:extLst>
              </p:cNvPr>
              <p:cNvSpPr/>
              <p:nvPr/>
            </p:nvSpPr>
            <p:spPr>
              <a:xfrm>
                <a:off x="2631132" y="4933321"/>
                <a:ext cx="496242" cy="216359"/>
              </a:xfrm>
              <a:custGeom>
                <a:avLst/>
                <a:gdLst>
                  <a:gd name="connsiteX0" fmla="*/ 0 w 496242"/>
                  <a:gd name="connsiteY0" fmla="*/ 0 h 216359"/>
                  <a:gd name="connsiteX1" fmla="*/ 207054 w 496242"/>
                  <a:gd name="connsiteY1" fmla="*/ 158629 h 216359"/>
                  <a:gd name="connsiteX2" fmla="*/ 496243 w 496242"/>
                  <a:gd name="connsiteY2" fmla="*/ 215532 h 216359"/>
                </a:gdLst>
                <a:ahLst/>
                <a:cxnLst>
                  <a:cxn ang="0">
                    <a:pos x="connsiteX0" y="connsiteY0"/>
                  </a:cxn>
                  <a:cxn ang="0">
                    <a:pos x="connsiteX1" y="connsiteY1"/>
                  </a:cxn>
                  <a:cxn ang="0">
                    <a:pos x="connsiteX2" y="connsiteY2"/>
                  </a:cxn>
                </a:cxnLst>
                <a:rect l="l" t="t" r="r" b="b"/>
                <a:pathLst>
                  <a:path w="496242" h="216359">
                    <a:moveTo>
                      <a:pt x="0" y="0"/>
                    </a:moveTo>
                    <a:cubicBezTo>
                      <a:pt x="0" y="0"/>
                      <a:pt x="65351" y="89554"/>
                      <a:pt x="207054" y="158629"/>
                    </a:cubicBezTo>
                    <a:cubicBezTo>
                      <a:pt x="348758" y="227714"/>
                      <a:pt x="496243" y="215532"/>
                      <a:pt x="496243" y="215532"/>
                    </a:cubicBezTo>
                  </a:path>
                </a:pathLst>
              </a:custGeom>
              <a:noFill/>
              <a:ln w="9525" cap="flat">
                <a:solidFill>
                  <a:srgbClr val="0A2A6B"/>
                </a:solidFill>
                <a:prstDash val="solid"/>
                <a:miter/>
              </a:ln>
            </p:spPr>
            <p:txBody>
              <a:bodyPr rtlCol="0" anchor="ctr"/>
              <a:lstStyle/>
              <a:p>
                <a:endParaRPr lang="en-US"/>
              </a:p>
            </p:txBody>
          </p:sp>
          <p:grpSp>
            <p:nvGrpSpPr>
              <p:cNvPr id="70" name="Graphic 6">
                <a:extLst>
                  <a:ext uri="{FF2B5EF4-FFF2-40B4-BE49-F238E27FC236}">
                    <a16:creationId xmlns:a16="http://schemas.microsoft.com/office/drawing/2014/main" id="{17817379-3497-9508-A503-E9EE210543D1}"/>
                  </a:ext>
                </a:extLst>
              </p:cNvPr>
              <p:cNvGrpSpPr/>
              <p:nvPr/>
            </p:nvGrpSpPr>
            <p:grpSpPr>
              <a:xfrm>
                <a:off x="3360080" y="2961688"/>
                <a:ext cx="851281" cy="442575"/>
                <a:chOff x="3360080" y="2961688"/>
                <a:chExt cx="851281" cy="442575"/>
              </a:xfrm>
              <a:solidFill>
                <a:srgbClr val="FFFFFF"/>
              </a:solidFill>
            </p:grpSpPr>
            <p:sp>
              <p:nvSpPr>
                <p:cNvPr id="71" name="Freeform: Shape 70">
                  <a:extLst>
                    <a:ext uri="{FF2B5EF4-FFF2-40B4-BE49-F238E27FC236}">
                      <a16:creationId xmlns:a16="http://schemas.microsoft.com/office/drawing/2014/main" id="{80198E26-0205-8229-E21A-921FFEE47968}"/>
                    </a:ext>
                  </a:extLst>
                </p:cNvPr>
                <p:cNvSpPr/>
                <p:nvPr/>
              </p:nvSpPr>
              <p:spPr>
                <a:xfrm>
                  <a:off x="3492096" y="3077927"/>
                  <a:ext cx="719264" cy="178936"/>
                </a:xfrm>
                <a:custGeom>
                  <a:avLst/>
                  <a:gdLst>
                    <a:gd name="connsiteX0" fmla="*/ 0 w 719264"/>
                    <a:gd name="connsiteY0" fmla="*/ 0 h 178936"/>
                    <a:gd name="connsiteX1" fmla="*/ 45701 w 719264"/>
                    <a:gd name="connsiteY1" fmla="*/ 21860 h 178936"/>
                    <a:gd name="connsiteX2" fmla="*/ 94107 w 719264"/>
                    <a:gd name="connsiteY2" fmla="*/ 36309 h 178936"/>
                    <a:gd name="connsiteX3" fmla="*/ 194272 w 719264"/>
                    <a:gd name="connsiteY3" fmla="*/ 47787 h 178936"/>
                    <a:gd name="connsiteX4" fmla="*/ 396297 w 719264"/>
                    <a:gd name="connsiteY4" fmla="*/ 33118 h 178936"/>
                    <a:gd name="connsiteX5" fmla="*/ 498110 w 719264"/>
                    <a:gd name="connsiteY5" fmla="*/ 27251 h 178936"/>
                    <a:gd name="connsiteX6" fmla="*/ 549221 w 719264"/>
                    <a:gd name="connsiteY6" fmla="*/ 29013 h 178936"/>
                    <a:gd name="connsiteX7" fmla="*/ 599999 w 719264"/>
                    <a:gd name="connsiteY7" fmla="*/ 36300 h 178936"/>
                    <a:gd name="connsiteX8" fmla="*/ 689924 w 719264"/>
                    <a:gd name="connsiteY8" fmla="*/ 83972 h 178936"/>
                    <a:gd name="connsiteX9" fmla="*/ 715175 w 719264"/>
                    <a:gd name="connsiteY9" fmla="*/ 128492 h 178936"/>
                    <a:gd name="connsiteX10" fmla="*/ 715870 w 719264"/>
                    <a:gd name="connsiteY10" fmla="*/ 178937 h 178936"/>
                    <a:gd name="connsiteX11" fmla="*/ 686505 w 719264"/>
                    <a:gd name="connsiteY11" fmla="*/ 87154 h 178936"/>
                    <a:gd name="connsiteX12" fmla="*/ 598456 w 719264"/>
                    <a:gd name="connsiteY12" fmla="*/ 43463 h 178936"/>
                    <a:gd name="connsiteX13" fmla="*/ 397231 w 719264"/>
                    <a:gd name="connsiteY13" fmla="*/ 42586 h 178936"/>
                    <a:gd name="connsiteX14" fmla="*/ 194053 w 719264"/>
                    <a:gd name="connsiteY14" fmla="*/ 55074 h 178936"/>
                    <a:gd name="connsiteX15" fmla="*/ 93012 w 719264"/>
                    <a:gd name="connsiteY15" fmla="*/ 40815 h 178936"/>
                    <a:gd name="connsiteX16" fmla="*/ 0 w 719264"/>
                    <a:gd name="connsiteY16" fmla="*/ 0 h 178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9264" h="178936">
                      <a:moveTo>
                        <a:pt x="0" y="0"/>
                      </a:moveTo>
                      <a:cubicBezTo>
                        <a:pt x="14754" y="8344"/>
                        <a:pt x="29956" y="15773"/>
                        <a:pt x="45701" y="21860"/>
                      </a:cubicBezTo>
                      <a:cubicBezTo>
                        <a:pt x="61522" y="27708"/>
                        <a:pt x="77629" y="32766"/>
                        <a:pt x="94107" y="36309"/>
                      </a:cubicBezTo>
                      <a:cubicBezTo>
                        <a:pt x="126940" y="43805"/>
                        <a:pt x="160611" y="47244"/>
                        <a:pt x="194272" y="47787"/>
                      </a:cubicBezTo>
                      <a:cubicBezTo>
                        <a:pt x="261699" y="49254"/>
                        <a:pt x="328841" y="40110"/>
                        <a:pt x="396297" y="33118"/>
                      </a:cubicBezTo>
                      <a:cubicBezTo>
                        <a:pt x="430073" y="29966"/>
                        <a:pt x="464020" y="27413"/>
                        <a:pt x="498110" y="27251"/>
                      </a:cubicBezTo>
                      <a:cubicBezTo>
                        <a:pt x="515141" y="27213"/>
                        <a:pt x="532209" y="27585"/>
                        <a:pt x="549221" y="29013"/>
                      </a:cubicBezTo>
                      <a:cubicBezTo>
                        <a:pt x="566233" y="30185"/>
                        <a:pt x="583273" y="32433"/>
                        <a:pt x="599999" y="36300"/>
                      </a:cubicBezTo>
                      <a:cubicBezTo>
                        <a:pt x="633232" y="43796"/>
                        <a:pt x="666483" y="58150"/>
                        <a:pt x="689924" y="83972"/>
                      </a:cubicBezTo>
                      <a:cubicBezTo>
                        <a:pt x="701373" y="96860"/>
                        <a:pt x="710270" y="112033"/>
                        <a:pt x="715175" y="128492"/>
                      </a:cubicBezTo>
                      <a:cubicBezTo>
                        <a:pt x="720347" y="144847"/>
                        <a:pt x="720652" y="162678"/>
                        <a:pt x="715870" y="178937"/>
                      </a:cubicBezTo>
                      <a:cubicBezTo>
                        <a:pt x="723662" y="145466"/>
                        <a:pt x="709613" y="110652"/>
                        <a:pt x="686505" y="87154"/>
                      </a:cubicBezTo>
                      <a:cubicBezTo>
                        <a:pt x="663340" y="63027"/>
                        <a:pt x="631003" y="49911"/>
                        <a:pt x="598456" y="43463"/>
                      </a:cubicBezTo>
                      <a:cubicBezTo>
                        <a:pt x="532438" y="31271"/>
                        <a:pt x="464258" y="35795"/>
                        <a:pt x="397231" y="42586"/>
                      </a:cubicBezTo>
                      <a:cubicBezTo>
                        <a:pt x="329984" y="48749"/>
                        <a:pt x="262280" y="58122"/>
                        <a:pt x="194053" y="55074"/>
                      </a:cubicBezTo>
                      <a:cubicBezTo>
                        <a:pt x="160039" y="53635"/>
                        <a:pt x="126016" y="49340"/>
                        <a:pt x="93012" y="40815"/>
                      </a:cubicBezTo>
                      <a:cubicBezTo>
                        <a:pt x="60103" y="32023"/>
                        <a:pt x="28280" y="18774"/>
                        <a:pt x="0" y="0"/>
                      </a:cubicBezTo>
                      <a:close/>
                    </a:path>
                  </a:pathLst>
                </a:custGeom>
                <a:solidFill>
                  <a:srgbClr val="FFFFFF"/>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7354CB8-AE32-6A6E-BEB5-74E2C6EBF530}"/>
                    </a:ext>
                  </a:extLst>
                </p:cNvPr>
                <p:cNvSpPr/>
                <p:nvPr/>
              </p:nvSpPr>
              <p:spPr>
                <a:xfrm>
                  <a:off x="3560972" y="2961688"/>
                  <a:ext cx="541400" cy="52308"/>
                </a:xfrm>
                <a:custGeom>
                  <a:avLst/>
                  <a:gdLst>
                    <a:gd name="connsiteX0" fmla="*/ 0 w 541400"/>
                    <a:gd name="connsiteY0" fmla="*/ 33372 h 52308"/>
                    <a:gd name="connsiteX1" fmla="*/ 33614 w 541400"/>
                    <a:gd name="connsiteY1" fmla="*/ 42116 h 52308"/>
                    <a:gd name="connsiteX2" fmla="*/ 67980 w 541400"/>
                    <a:gd name="connsiteY2" fmla="*/ 46088 h 52308"/>
                    <a:gd name="connsiteX3" fmla="*/ 136960 w 541400"/>
                    <a:gd name="connsiteY3" fmla="*/ 43345 h 52308"/>
                    <a:gd name="connsiteX4" fmla="*/ 272996 w 541400"/>
                    <a:gd name="connsiteY4" fmla="*/ 15522 h 52308"/>
                    <a:gd name="connsiteX5" fmla="*/ 412233 w 541400"/>
                    <a:gd name="connsiteY5" fmla="*/ 759 h 52308"/>
                    <a:gd name="connsiteX6" fmla="*/ 481146 w 541400"/>
                    <a:gd name="connsiteY6" fmla="*/ 14503 h 52308"/>
                    <a:gd name="connsiteX7" fmla="*/ 541401 w 541400"/>
                    <a:gd name="connsiteY7" fmla="*/ 49612 h 52308"/>
                    <a:gd name="connsiteX8" fmla="*/ 511855 w 541400"/>
                    <a:gd name="connsiteY8" fmla="*/ 31448 h 52308"/>
                    <a:gd name="connsiteX9" fmla="*/ 479688 w 541400"/>
                    <a:gd name="connsiteY9" fmla="*/ 18942 h 52308"/>
                    <a:gd name="connsiteX10" fmla="*/ 411842 w 541400"/>
                    <a:gd name="connsiteY10" fmla="*/ 8074 h 52308"/>
                    <a:gd name="connsiteX11" fmla="*/ 275044 w 541400"/>
                    <a:gd name="connsiteY11" fmla="*/ 24819 h 52308"/>
                    <a:gd name="connsiteX12" fmla="*/ 137741 w 541400"/>
                    <a:gd name="connsiteY12" fmla="*/ 50593 h 52308"/>
                    <a:gd name="connsiteX13" fmla="*/ 67599 w 541400"/>
                    <a:gd name="connsiteY13" fmla="*/ 50717 h 52308"/>
                    <a:gd name="connsiteX14" fmla="*/ 0 w 541400"/>
                    <a:gd name="connsiteY14" fmla="*/ 33372 h 52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1400" h="52308">
                      <a:moveTo>
                        <a:pt x="0" y="33372"/>
                      </a:moveTo>
                      <a:cubicBezTo>
                        <a:pt x="11049" y="37001"/>
                        <a:pt x="22279" y="39887"/>
                        <a:pt x="33614" y="42116"/>
                      </a:cubicBezTo>
                      <a:cubicBezTo>
                        <a:pt x="44996" y="44155"/>
                        <a:pt x="56474" y="45431"/>
                        <a:pt x="67980" y="46088"/>
                      </a:cubicBezTo>
                      <a:cubicBezTo>
                        <a:pt x="91002" y="47441"/>
                        <a:pt x="114090" y="46231"/>
                        <a:pt x="136960" y="43345"/>
                      </a:cubicBezTo>
                      <a:cubicBezTo>
                        <a:pt x="182756" y="37658"/>
                        <a:pt x="227619" y="25905"/>
                        <a:pt x="272996" y="15522"/>
                      </a:cubicBezTo>
                      <a:cubicBezTo>
                        <a:pt x="318411" y="5940"/>
                        <a:pt x="365141" y="-2642"/>
                        <a:pt x="412233" y="759"/>
                      </a:cubicBezTo>
                      <a:cubicBezTo>
                        <a:pt x="435664" y="2511"/>
                        <a:pt x="458962" y="6769"/>
                        <a:pt x="481146" y="14503"/>
                      </a:cubicBezTo>
                      <a:cubicBezTo>
                        <a:pt x="503168" y="22590"/>
                        <a:pt x="524047" y="34048"/>
                        <a:pt x="541401" y="49612"/>
                      </a:cubicBezTo>
                      <a:cubicBezTo>
                        <a:pt x="532019" y="42735"/>
                        <a:pt x="522122" y="36687"/>
                        <a:pt x="511855" y="31448"/>
                      </a:cubicBezTo>
                      <a:cubicBezTo>
                        <a:pt x="501463" y="26400"/>
                        <a:pt x="490690" y="22285"/>
                        <a:pt x="479688" y="18942"/>
                      </a:cubicBezTo>
                      <a:cubicBezTo>
                        <a:pt x="457676" y="12255"/>
                        <a:pt x="434778" y="8912"/>
                        <a:pt x="411842" y="8074"/>
                      </a:cubicBezTo>
                      <a:cubicBezTo>
                        <a:pt x="365855" y="6255"/>
                        <a:pt x="320126" y="14551"/>
                        <a:pt x="275044" y="24819"/>
                      </a:cubicBezTo>
                      <a:cubicBezTo>
                        <a:pt x="229762" y="34353"/>
                        <a:pt x="184471" y="46383"/>
                        <a:pt x="137741" y="50593"/>
                      </a:cubicBezTo>
                      <a:cubicBezTo>
                        <a:pt x="114433" y="52641"/>
                        <a:pt x="90916" y="53060"/>
                        <a:pt x="67599" y="50717"/>
                      </a:cubicBezTo>
                      <a:cubicBezTo>
                        <a:pt x="44358" y="48012"/>
                        <a:pt x="21326" y="42726"/>
                        <a:pt x="0" y="33372"/>
                      </a:cubicBezTo>
                      <a:close/>
                    </a:path>
                  </a:pathLst>
                </a:custGeom>
                <a:solidFill>
                  <a:srgbClr val="FFFFFF"/>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A5D14A0-A1C2-C56A-9FB5-DF79ECC87B2C}"/>
                    </a:ext>
                  </a:extLst>
                </p:cNvPr>
                <p:cNvSpPr/>
                <p:nvPr/>
              </p:nvSpPr>
              <p:spPr>
                <a:xfrm>
                  <a:off x="3377015" y="3207915"/>
                  <a:ext cx="172080" cy="196348"/>
                </a:xfrm>
                <a:custGeom>
                  <a:avLst/>
                  <a:gdLst>
                    <a:gd name="connsiteX0" fmla="*/ 169974 w 172080"/>
                    <a:gd name="connsiteY0" fmla="*/ 0 h 196348"/>
                    <a:gd name="connsiteX1" fmla="*/ 170564 w 172080"/>
                    <a:gd name="connsiteY1" fmla="*/ 35042 h 196348"/>
                    <a:gd name="connsiteX2" fmla="*/ 159544 w 172080"/>
                    <a:gd name="connsiteY2" fmla="*/ 68685 h 196348"/>
                    <a:gd name="connsiteX3" fmla="*/ 120348 w 172080"/>
                    <a:gd name="connsiteY3" fmla="*/ 127321 h 196348"/>
                    <a:gd name="connsiteX4" fmla="*/ 65303 w 172080"/>
                    <a:gd name="connsiteY4" fmla="*/ 171355 h 196348"/>
                    <a:gd name="connsiteX5" fmla="*/ 0 w 172080"/>
                    <a:gd name="connsiteY5" fmla="*/ 196348 h 196348"/>
                    <a:gd name="connsiteX6" fmla="*/ 31718 w 172080"/>
                    <a:gd name="connsiteY6" fmla="*/ 182366 h 196348"/>
                    <a:gd name="connsiteX7" fmla="*/ 61436 w 172080"/>
                    <a:gd name="connsiteY7" fmla="*/ 165125 h 196348"/>
                    <a:gd name="connsiteX8" fmla="*/ 113338 w 172080"/>
                    <a:gd name="connsiteY8" fmla="*/ 120872 h 196348"/>
                    <a:gd name="connsiteX9" fmla="*/ 153000 w 172080"/>
                    <a:gd name="connsiteY9" fmla="*/ 65446 h 196348"/>
                    <a:gd name="connsiteX10" fmla="*/ 166040 w 172080"/>
                    <a:gd name="connsiteY10" fmla="*/ 33985 h 196348"/>
                    <a:gd name="connsiteX11" fmla="*/ 169974 w 172080"/>
                    <a:gd name="connsiteY11" fmla="*/ 0 h 19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080" h="196348">
                      <a:moveTo>
                        <a:pt x="169974" y="0"/>
                      </a:moveTo>
                      <a:cubicBezTo>
                        <a:pt x="172879" y="11325"/>
                        <a:pt x="172488" y="23393"/>
                        <a:pt x="170564" y="35042"/>
                      </a:cubicBezTo>
                      <a:cubicBezTo>
                        <a:pt x="168354" y="46682"/>
                        <a:pt x="164354" y="57922"/>
                        <a:pt x="159544" y="68685"/>
                      </a:cubicBezTo>
                      <a:cubicBezTo>
                        <a:pt x="149847" y="90211"/>
                        <a:pt x="136141" y="109795"/>
                        <a:pt x="120348" y="127321"/>
                      </a:cubicBezTo>
                      <a:cubicBezTo>
                        <a:pt x="104194" y="144523"/>
                        <a:pt x="85830" y="159772"/>
                        <a:pt x="65303" y="171355"/>
                      </a:cubicBezTo>
                      <a:cubicBezTo>
                        <a:pt x="44996" y="183242"/>
                        <a:pt x="22812" y="191776"/>
                        <a:pt x="0" y="196348"/>
                      </a:cubicBezTo>
                      <a:cubicBezTo>
                        <a:pt x="10792" y="191957"/>
                        <a:pt x="21584" y="187881"/>
                        <a:pt x="31718" y="182366"/>
                      </a:cubicBezTo>
                      <a:cubicBezTo>
                        <a:pt x="42015" y="177260"/>
                        <a:pt x="52016" y="171612"/>
                        <a:pt x="61436" y="165125"/>
                      </a:cubicBezTo>
                      <a:cubicBezTo>
                        <a:pt x="80458" y="152438"/>
                        <a:pt x="97908" y="137589"/>
                        <a:pt x="113338" y="120872"/>
                      </a:cubicBezTo>
                      <a:cubicBezTo>
                        <a:pt x="128730" y="104127"/>
                        <a:pt x="142094" y="85496"/>
                        <a:pt x="153000" y="65446"/>
                      </a:cubicBezTo>
                      <a:cubicBezTo>
                        <a:pt x="158429" y="55436"/>
                        <a:pt x="162992" y="44949"/>
                        <a:pt x="166040" y="33985"/>
                      </a:cubicBezTo>
                      <a:cubicBezTo>
                        <a:pt x="169383" y="23098"/>
                        <a:pt x="170745" y="11621"/>
                        <a:pt x="169974" y="0"/>
                      </a:cubicBezTo>
                      <a:close/>
                    </a:path>
                  </a:pathLst>
                </a:custGeom>
                <a:solidFill>
                  <a:srgbClr val="FFFFFF"/>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9AAC639-A7DD-E88D-C372-2243D6973579}"/>
                    </a:ext>
                  </a:extLst>
                </p:cNvPr>
                <p:cNvSpPr/>
                <p:nvPr/>
              </p:nvSpPr>
              <p:spPr>
                <a:xfrm>
                  <a:off x="3360080" y="3157642"/>
                  <a:ext cx="100736" cy="116224"/>
                </a:xfrm>
                <a:custGeom>
                  <a:avLst/>
                  <a:gdLst>
                    <a:gd name="connsiteX0" fmla="*/ 100736 w 100736"/>
                    <a:gd name="connsiteY0" fmla="*/ 0 h 116224"/>
                    <a:gd name="connsiteX1" fmla="*/ 67294 w 100736"/>
                    <a:gd name="connsiteY1" fmla="*/ 70504 h 116224"/>
                    <a:gd name="connsiteX2" fmla="*/ 3077 w 100736"/>
                    <a:gd name="connsiteY2" fmla="*/ 115186 h 116224"/>
                    <a:gd name="connsiteX3" fmla="*/ 0 w 100736"/>
                    <a:gd name="connsiteY3" fmla="*/ 116224 h 116224"/>
                    <a:gd name="connsiteX4" fmla="*/ 1438 w 100736"/>
                    <a:gd name="connsiteY4" fmla="*/ 113586 h 116224"/>
                    <a:gd name="connsiteX5" fmla="*/ 6515 w 100736"/>
                    <a:gd name="connsiteY5" fmla="*/ 104956 h 116224"/>
                    <a:gd name="connsiteX6" fmla="*/ 3686 w 100736"/>
                    <a:gd name="connsiteY6" fmla="*/ 114557 h 116224"/>
                    <a:gd name="connsiteX7" fmla="*/ 2048 w 100736"/>
                    <a:gd name="connsiteY7" fmla="*/ 112957 h 116224"/>
                    <a:gd name="connsiteX8" fmla="*/ 60160 w 100736"/>
                    <a:gd name="connsiteY8" fmla="*/ 64351 h 116224"/>
                    <a:gd name="connsiteX9" fmla="*/ 100736 w 100736"/>
                    <a:gd name="connsiteY9" fmla="*/ 0 h 11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736" h="116224">
                      <a:moveTo>
                        <a:pt x="100736" y="0"/>
                      </a:moveTo>
                      <a:cubicBezTo>
                        <a:pt x="96793" y="25851"/>
                        <a:pt x="84372" y="50359"/>
                        <a:pt x="67294" y="70504"/>
                      </a:cubicBezTo>
                      <a:cubicBezTo>
                        <a:pt x="50159" y="90621"/>
                        <a:pt x="27946" y="106794"/>
                        <a:pt x="3077" y="115186"/>
                      </a:cubicBezTo>
                      <a:lnTo>
                        <a:pt x="0" y="116224"/>
                      </a:lnTo>
                      <a:lnTo>
                        <a:pt x="1438" y="113586"/>
                      </a:lnTo>
                      <a:cubicBezTo>
                        <a:pt x="3029" y="110671"/>
                        <a:pt x="4743" y="107804"/>
                        <a:pt x="6515" y="104956"/>
                      </a:cubicBezTo>
                      <a:cubicBezTo>
                        <a:pt x="5648" y="108185"/>
                        <a:pt x="4724" y="111395"/>
                        <a:pt x="3686" y="114557"/>
                      </a:cubicBezTo>
                      <a:lnTo>
                        <a:pt x="2048" y="112957"/>
                      </a:lnTo>
                      <a:cubicBezTo>
                        <a:pt x="24022" y="99489"/>
                        <a:pt x="43615" y="83391"/>
                        <a:pt x="60160" y="64351"/>
                      </a:cubicBezTo>
                      <a:cubicBezTo>
                        <a:pt x="76772" y="45358"/>
                        <a:pt x="90049" y="23717"/>
                        <a:pt x="100736" y="0"/>
                      </a:cubicBezTo>
                      <a:close/>
                    </a:path>
                  </a:pathLst>
                </a:custGeom>
                <a:solidFill>
                  <a:srgbClr val="FFFFFF"/>
                </a:solidFill>
                <a:ln w="9525" cap="flat">
                  <a:noFill/>
                  <a:prstDash val="solid"/>
                  <a:miter/>
                </a:ln>
              </p:spPr>
              <p:txBody>
                <a:bodyPr rtlCol="0" anchor="ctr"/>
                <a:lstStyle/>
                <a:p>
                  <a:endParaRPr lang="en-US"/>
                </a:p>
              </p:txBody>
            </p:sp>
          </p:grpSp>
          <p:sp>
            <p:nvSpPr>
              <p:cNvPr id="75" name="Freeform: Shape 74">
                <a:extLst>
                  <a:ext uri="{FF2B5EF4-FFF2-40B4-BE49-F238E27FC236}">
                    <a16:creationId xmlns:a16="http://schemas.microsoft.com/office/drawing/2014/main" id="{84051A40-3985-1372-4950-33424B11FAF0}"/>
                  </a:ext>
                </a:extLst>
              </p:cNvPr>
              <p:cNvSpPr/>
              <p:nvPr/>
            </p:nvSpPr>
            <p:spPr>
              <a:xfrm>
                <a:off x="3290223" y="5401569"/>
                <a:ext cx="321472" cy="362408"/>
              </a:xfrm>
              <a:custGeom>
                <a:avLst/>
                <a:gdLst>
                  <a:gd name="connsiteX0" fmla="*/ 76276 w 321472"/>
                  <a:gd name="connsiteY0" fmla="*/ 362409 h 362408"/>
                  <a:gd name="connsiteX1" fmla="*/ 147780 w 321472"/>
                  <a:gd name="connsiteY1" fmla="*/ 335881 h 362408"/>
                  <a:gd name="connsiteX2" fmla="*/ 191586 w 321472"/>
                  <a:gd name="connsiteY2" fmla="*/ 269006 h 362408"/>
                  <a:gd name="connsiteX3" fmla="*/ 264043 w 321472"/>
                  <a:gd name="connsiteY3" fmla="*/ 307011 h 362408"/>
                  <a:gd name="connsiteX4" fmla="*/ 273129 w 321472"/>
                  <a:gd name="connsiteY4" fmla="*/ 308145 h 362408"/>
                  <a:gd name="connsiteX5" fmla="*/ 275834 w 321472"/>
                  <a:gd name="connsiteY5" fmla="*/ 294276 h 362408"/>
                  <a:gd name="connsiteX6" fmla="*/ 158420 w 321472"/>
                  <a:gd name="connsiteY6" fmla="*/ 190892 h 362408"/>
                  <a:gd name="connsiteX7" fmla="*/ 235896 w 321472"/>
                  <a:gd name="connsiteY7" fmla="*/ 210199 h 362408"/>
                  <a:gd name="connsiteX8" fmla="*/ 286350 w 321472"/>
                  <a:gd name="connsiteY8" fmla="*/ 234212 h 362408"/>
                  <a:gd name="connsiteX9" fmla="*/ 291836 w 321472"/>
                  <a:gd name="connsiteY9" fmla="*/ 233830 h 362408"/>
                  <a:gd name="connsiteX10" fmla="*/ 294361 w 321472"/>
                  <a:gd name="connsiteY10" fmla="*/ 228697 h 362408"/>
                  <a:gd name="connsiteX11" fmla="*/ 279787 w 321472"/>
                  <a:gd name="connsiteY11" fmla="*/ 202970 h 362408"/>
                  <a:gd name="connsiteX12" fmla="*/ 133817 w 321472"/>
                  <a:gd name="connsiteY12" fmla="*/ 135037 h 362408"/>
                  <a:gd name="connsiteX13" fmla="*/ 293761 w 321472"/>
                  <a:gd name="connsiteY13" fmla="*/ 161707 h 362408"/>
                  <a:gd name="connsiteX14" fmla="*/ 309305 w 321472"/>
                  <a:gd name="connsiteY14" fmla="*/ 167708 h 362408"/>
                  <a:gd name="connsiteX15" fmla="*/ 321459 w 321472"/>
                  <a:gd name="connsiteY15" fmla="*/ 158621 h 362408"/>
                  <a:gd name="connsiteX16" fmla="*/ 319697 w 321472"/>
                  <a:gd name="connsiteY16" fmla="*/ 151849 h 362408"/>
                  <a:gd name="connsiteX17" fmla="*/ 270462 w 321472"/>
                  <a:gd name="connsiteY17" fmla="*/ 103386 h 362408"/>
                  <a:gd name="connsiteX18" fmla="*/ 99432 w 321472"/>
                  <a:gd name="connsiteY18" fmla="*/ 71191 h 362408"/>
                  <a:gd name="connsiteX19" fmla="*/ 264747 w 321472"/>
                  <a:gd name="connsiteY19" fmla="*/ 66286 h 362408"/>
                  <a:gd name="connsiteX20" fmla="*/ 309115 w 321472"/>
                  <a:gd name="connsiteY20" fmla="*/ 79297 h 362408"/>
                  <a:gd name="connsiteX21" fmla="*/ 314268 w 321472"/>
                  <a:gd name="connsiteY21" fmla="*/ 78573 h 362408"/>
                  <a:gd name="connsiteX22" fmla="*/ 313477 w 321472"/>
                  <a:gd name="connsiteY22" fmla="*/ 69905 h 362408"/>
                  <a:gd name="connsiteX23" fmla="*/ 208893 w 321472"/>
                  <a:gd name="connsiteY23" fmla="*/ 4183 h 362408"/>
                  <a:gd name="connsiteX24" fmla="*/ 86535 w 321472"/>
                  <a:gd name="connsiteY24" fmla="*/ 23147 h 362408"/>
                  <a:gd name="connsiteX25" fmla="*/ 62608 w 321472"/>
                  <a:gd name="connsiteY25" fmla="*/ 102871 h 362408"/>
                  <a:gd name="connsiteX26" fmla="*/ 41796 w 321472"/>
                  <a:gd name="connsiteY26" fmla="*/ 234450 h 362408"/>
                  <a:gd name="connsiteX27" fmla="*/ 0 w 321472"/>
                  <a:gd name="connsiteY27" fmla="*/ 236536 h 362408"/>
                  <a:gd name="connsiteX28" fmla="*/ 67894 w 321472"/>
                  <a:gd name="connsiteY28" fmla="*/ 361704 h 362408"/>
                  <a:gd name="connsiteX29" fmla="*/ 76276 w 321472"/>
                  <a:gd name="connsiteY29" fmla="*/ 362409 h 36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472" h="362408">
                    <a:moveTo>
                      <a:pt x="76276" y="362409"/>
                    </a:moveTo>
                    <a:cubicBezTo>
                      <a:pt x="76276" y="362409"/>
                      <a:pt x="126492" y="351788"/>
                      <a:pt x="147780" y="335881"/>
                    </a:cubicBezTo>
                    <a:cubicBezTo>
                      <a:pt x="169078" y="319975"/>
                      <a:pt x="188662" y="295429"/>
                      <a:pt x="191586" y="269006"/>
                    </a:cubicBezTo>
                    <a:cubicBezTo>
                      <a:pt x="218875" y="272388"/>
                      <a:pt x="239097" y="295438"/>
                      <a:pt x="264043" y="307011"/>
                    </a:cubicBezTo>
                    <a:cubicBezTo>
                      <a:pt x="266910" y="308345"/>
                      <a:pt x="270281" y="309516"/>
                      <a:pt x="273129" y="308145"/>
                    </a:cubicBezTo>
                    <a:cubicBezTo>
                      <a:pt x="277768" y="305906"/>
                      <a:pt x="277292" y="299210"/>
                      <a:pt x="275834" y="294276"/>
                    </a:cubicBezTo>
                    <a:cubicBezTo>
                      <a:pt x="260318" y="241784"/>
                      <a:pt x="212627" y="198493"/>
                      <a:pt x="158420" y="190892"/>
                    </a:cubicBezTo>
                    <a:cubicBezTo>
                      <a:pt x="184899" y="194578"/>
                      <a:pt x="211893" y="198426"/>
                      <a:pt x="235896" y="210199"/>
                    </a:cubicBezTo>
                    <a:cubicBezTo>
                      <a:pt x="252689" y="218438"/>
                      <a:pt x="268014" y="230535"/>
                      <a:pt x="286350" y="234212"/>
                    </a:cubicBezTo>
                    <a:cubicBezTo>
                      <a:pt x="288198" y="234583"/>
                      <a:pt x="290246" y="234831"/>
                      <a:pt x="291836" y="233830"/>
                    </a:cubicBezTo>
                    <a:cubicBezTo>
                      <a:pt x="293513" y="232783"/>
                      <a:pt x="294170" y="230668"/>
                      <a:pt x="294361" y="228697"/>
                    </a:cubicBezTo>
                    <a:cubicBezTo>
                      <a:pt x="295342" y="218495"/>
                      <a:pt x="287455" y="209770"/>
                      <a:pt x="279787" y="202970"/>
                    </a:cubicBezTo>
                    <a:cubicBezTo>
                      <a:pt x="238496" y="166317"/>
                      <a:pt x="188433" y="143067"/>
                      <a:pt x="133817" y="135037"/>
                    </a:cubicBezTo>
                    <a:cubicBezTo>
                      <a:pt x="188052" y="124998"/>
                      <a:pt x="245716" y="134618"/>
                      <a:pt x="293761" y="161707"/>
                    </a:cubicBezTo>
                    <a:cubicBezTo>
                      <a:pt x="298647" y="164460"/>
                      <a:pt x="303705" y="167480"/>
                      <a:pt x="309305" y="167708"/>
                    </a:cubicBezTo>
                    <a:cubicBezTo>
                      <a:pt x="314916" y="167946"/>
                      <a:pt x="321145" y="164222"/>
                      <a:pt x="321459" y="158621"/>
                    </a:cubicBezTo>
                    <a:cubicBezTo>
                      <a:pt x="321593" y="156269"/>
                      <a:pt x="320688" y="153982"/>
                      <a:pt x="319697" y="151849"/>
                    </a:cubicBezTo>
                    <a:cubicBezTo>
                      <a:pt x="309896" y="130599"/>
                      <a:pt x="290684" y="115159"/>
                      <a:pt x="270462" y="103386"/>
                    </a:cubicBezTo>
                    <a:cubicBezTo>
                      <a:pt x="219466" y="73696"/>
                      <a:pt x="157486" y="60580"/>
                      <a:pt x="99432" y="71191"/>
                    </a:cubicBezTo>
                    <a:cubicBezTo>
                      <a:pt x="151867" y="50979"/>
                      <a:pt x="211207" y="49217"/>
                      <a:pt x="264747" y="66286"/>
                    </a:cubicBezTo>
                    <a:cubicBezTo>
                      <a:pt x="279454" y="70972"/>
                      <a:pt x="293846" y="77059"/>
                      <a:pt x="309115" y="79297"/>
                    </a:cubicBezTo>
                    <a:cubicBezTo>
                      <a:pt x="310887" y="79554"/>
                      <a:pt x="312887" y="79706"/>
                      <a:pt x="314268" y="78573"/>
                    </a:cubicBezTo>
                    <a:cubicBezTo>
                      <a:pt x="316735" y="76544"/>
                      <a:pt x="315230" y="72572"/>
                      <a:pt x="313477" y="69905"/>
                    </a:cubicBezTo>
                    <a:cubicBezTo>
                      <a:pt x="290160" y="34558"/>
                      <a:pt x="250631" y="11327"/>
                      <a:pt x="208893" y="4183"/>
                    </a:cubicBezTo>
                    <a:cubicBezTo>
                      <a:pt x="167154" y="-2971"/>
                      <a:pt x="119482" y="-3447"/>
                      <a:pt x="86535" y="23147"/>
                    </a:cubicBezTo>
                    <a:cubicBezTo>
                      <a:pt x="86535" y="23147"/>
                      <a:pt x="69685" y="58856"/>
                      <a:pt x="62608" y="102871"/>
                    </a:cubicBezTo>
                    <a:cubicBezTo>
                      <a:pt x="55531" y="146896"/>
                      <a:pt x="41796" y="234450"/>
                      <a:pt x="41796" y="234450"/>
                    </a:cubicBezTo>
                    <a:lnTo>
                      <a:pt x="0" y="236536"/>
                    </a:lnTo>
                    <a:lnTo>
                      <a:pt x="67894" y="361704"/>
                    </a:lnTo>
                    <a:lnTo>
                      <a:pt x="76276" y="362409"/>
                    </a:lnTo>
                    <a:close/>
                  </a:path>
                </a:pathLst>
              </a:custGeom>
              <a:solidFill>
                <a:srgbClr val="FF8775"/>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ED8452D-C471-CBCA-7CFF-34F88DDA74C4}"/>
                  </a:ext>
                </a:extLst>
              </p:cNvPr>
              <p:cNvSpPr/>
              <p:nvPr/>
            </p:nvSpPr>
            <p:spPr>
              <a:xfrm>
                <a:off x="4349905" y="4695977"/>
                <a:ext cx="786996" cy="913123"/>
              </a:xfrm>
              <a:custGeom>
                <a:avLst/>
                <a:gdLst>
                  <a:gd name="connsiteX0" fmla="*/ 451707 w 786996"/>
                  <a:gd name="connsiteY0" fmla="*/ 0 h 913123"/>
                  <a:gd name="connsiteX1" fmla="*/ 350218 w 786996"/>
                  <a:gd name="connsiteY1" fmla="*/ 89592 h 913123"/>
                  <a:gd name="connsiteX2" fmla="*/ 241100 w 786996"/>
                  <a:gd name="connsiteY2" fmla="*/ 156991 h 913123"/>
                  <a:gd name="connsiteX3" fmla="*/ 476977 w 786996"/>
                  <a:gd name="connsiteY3" fmla="*/ 472783 h 913123"/>
                  <a:gd name="connsiteX4" fmla="*/ 295497 w 786996"/>
                  <a:gd name="connsiteY4" fmla="*/ 783307 h 913123"/>
                  <a:gd name="connsiteX5" fmla="*/ 249292 w 786996"/>
                  <a:gd name="connsiteY5" fmla="*/ 660663 h 913123"/>
                  <a:gd name="connsiteX6" fmla="*/ 210391 w 786996"/>
                  <a:gd name="connsiteY6" fmla="*/ 588597 h 913123"/>
                  <a:gd name="connsiteX7" fmla="*/ 88719 w 786996"/>
                  <a:gd name="connsiteY7" fmla="*/ 594636 h 913123"/>
                  <a:gd name="connsiteX8" fmla="*/ 1003 w 786996"/>
                  <a:gd name="connsiteY8" fmla="*/ 678752 h 913123"/>
                  <a:gd name="connsiteX9" fmla="*/ 1965 w 786996"/>
                  <a:gd name="connsiteY9" fmla="*/ 687257 h 913123"/>
                  <a:gd name="connsiteX10" fmla="*/ 3394 w 786996"/>
                  <a:gd name="connsiteY10" fmla="*/ 687657 h 913123"/>
                  <a:gd name="connsiteX11" fmla="*/ 25092 w 786996"/>
                  <a:gd name="connsiteY11" fmla="*/ 679723 h 913123"/>
                  <a:gd name="connsiteX12" fmla="*/ 207525 w 786996"/>
                  <a:gd name="connsiteY12" fmla="*/ 637442 h 913123"/>
                  <a:gd name="connsiteX13" fmla="*/ 25587 w 786996"/>
                  <a:gd name="connsiteY13" fmla="*/ 726539 h 913123"/>
                  <a:gd name="connsiteX14" fmla="*/ 10681 w 786996"/>
                  <a:gd name="connsiteY14" fmla="*/ 763791 h 913123"/>
                  <a:gd name="connsiteX15" fmla="*/ 10967 w 786996"/>
                  <a:gd name="connsiteY15" fmla="*/ 765829 h 913123"/>
                  <a:gd name="connsiteX16" fmla="*/ 24482 w 786996"/>
                  <a:gd name="connsiteY16" fmla="*/ 772173 h 913123"/>
                  <a:gd name="connsiteX17" fmla="*/ 38275 w 786996"/>
                  <a:gd name="connsiteY17" fmla="*/ 763295 h 913123"/>
                  <a:gd name="connsiteX18" fmla="*/ 187093 w 786996"/>
                  <a:gd name="connsiteY18" fmla="*/ 705803 h 913123"/>
                  <a:gd name="connsiteX19" fmla="*/ 59935 w 786996"/>
                  <a:gd name="connsiteY19" fmla="*/ 800281 h 913123"/>
                  <a:gd name="connsiteX20" fmla="*/ 51000 w 786996"/>
                  <a:gd name="connsiteY20" fmla="*/ 827970 h 913123"/>
                  <a:gd name="connsiteX21" fmla="*/ 54448 w 786996"/>
                  <a:gd name="connsiteY21" fmla="*/ 832418 h 913123"/>
                  <a:gd name="connsiteX22" fmla="*/ 59820 w 786996"/>
                  <a:gd name="connsiteY22" fmla="*/ 831694 h 913123"/>
                  <a:gd name="connsiteX23" fmla="*/ 103664 w 786996"/>
                  <a:gd name="connsiteY23" fmla="*/ 798528 h 913123"/>
                  <a:gd name="connsiteX24" fmla="*/ 174482 w 786996"/>
                  <a:gd name="connsiteY24" fmla="*/ 764524 h 913123"/>
                  <a:gd name="connsiteX25" fmla="*/ 81890 w 786996"/>
                  <a:gd name="connsiteY25" fmla="*/ 887482 h 913123"/>
                  <a:gd name="connsiteX26" fmla="*/ 87252 w 786996"/>
                  <a:gd name="connsiteY26" fmla="*/ 900313 h 913123"/>
                  <a:gd name="connsiteX27" fmla="*/ 95777 w 786996"/>
                  <a:gd name="connsiteY27" fmla="*/ 897417 h 913123"/>
                  <a:gd name="connsiteX28" fmla="*/ 158042 w 786996"/>
                  <a:gd name="connsiteY28" fmla="*/ 846391 h 913123"/>
                  <a:gd name="connsiteX29" fmla="*/ 213544 w 786996"/>
                  <a:gd name="connsiteY29" fmla="*/ 902122 h 913123"/>
                  <a:gd name="connsiteX30" fmla="*/ 260883 w 786996"/>
                  <a:gd name="connsiteY30" fmla="*/ 913124 h 913123"/>
                  <a:gd name="connsiteX31" fmla="*/ 261255 w 786996"/>
                  <a:gd name="connsiteY31" fmla="*/ 913104 h 913123"/>
                  <a:gd name="connsiteX32" fmla="*/ 383127 w 786996"/>
                  <a:gd name="connsiteY32" fmla="*/ 862336 h 913123"/>
                  <a:gd name="connsiteX33" fmla="*/ 786997 w 786996"/>
                  <a:gd name="connsiteY33" fmla="*/ 416138 h 913123"/>
                  <a:gd name="connsiteX34" fmla="*/ 451707 w 786996"/>
                  <a:gd name="connsiteY34" fmla="*/ 0 h 913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86996" h="913123">
                    <a:moveTo>
                      <a:pt x="451707" y="0"/>
                    </a:moveTo>
                    <a:cubicBezTo>
                      <a:pt x="451707" y="0"/>
                      <a:pt x="417522" y="40062"/>
                      <a:pt x="350218" y="89592"/>
                    </a:cubicBezTo>
                    <a:cubicBezTo>
                      <a:pt x="305841" y="122253"/>
                      <a:pt x="241100" y="156991"/>
                      <a:pt x="241100" y="156991"/>
                    </a:cubicBezTo>
                    <a:lnTo>
                      <a:pt x="476977" y="472783"/>
                    </a:lnTo>
                    <a:lnTo>
                      <a:pt x="295497" y="783307"/>
                    </a:lnTo>
                    <a:cubicBezTo>
                      <a:pt x="295497" y="783307"/>
                      <a:pt x="264855" y="701669"/>
                      <a:pt x="249292" y="660663"/>
                    </a:cubicBezTo>
                    <a:cubicBezTo>
                      <a:pt x="233728" y="619649"/>
                      <a:pt x="210391" y="588597"/>
                      <a:pt x="210391" y="588597"/>
                    </a:cubicBezTo>
                    <a:cubicBezTo>
                      <a:pt x="173358" y="569509"/>
                      <a:pt x="127514" y="579453"/>
                      <a:pt x="88719" y="594636"/>
                    </a:cubicBezTo>
                    <a:cubicBezTo>
                      <a:pt x="49924" y="609819"/>
                      <a:pt x="16443" y="640061"/>
                      <a:pt x="1003" y="678752"/>
                    </a:cubicBezTo>
                    <a:cubicBezTo>
                      <a:pt x="-159" y="681676"/>
                      <a:pt x="-825" y="685800"/>
                      <a:pt x="1965" y="687257"/>
                    </a:cubicBezTo>
                    <a:cubicBezTo>
                      <a:pt x="2423" y="687496"/>
                      <a:pt x="2899" y="687619"/>
                      <a:pt x="3394" y="687657"/>
                    </a:cubicBezTo>
                    <a:cubicBezTo>
                      <a:pt x="11233" y="688296"/>
                      <a:pt x="18710" y="684324"/>
                      <a:pt x="25092" y="679723"/>
                    </a:cubicBezTo>
                    <a:cubicBezTo>
                      <a:pt x="77146" y="642166"/>
                      <a:pt x="144336" y="626954"/>
                      <a:pt x="207525" y="637442"/>
                    </a:cubicBezTo>
                    <a:cubicBezTo>
                      <a:pt x="138202" y="639013"/>
                      <a:pt x="70203" y="674303"/>
                      <a:pt x="25587" y="726539"/>
                    </a:cubicBezTo>
                    <a:cubicBezTo>
                      <a:pt x="16662" y="736987"/>
                      <a:pt x="10252" y="750056"/>
                      <a:pt x="10681" y="763791"/>
                    </a:cubicBezTo>
                    <a:cubicBezTo>
                      <a:pt x="10700" y="764477"/>
                      <a:pt x="10786" y="765162"/>
                      <a:pt x="10967" y="765829"/>
                    </a:cubicBezTo>
                    <a:cubicBezTo>
                      <a:pt x="12386" y="771163"/>
                      <a:pt x="19129" y="773516"/>
                      <a:pt x="24482" y="772173"/>
                    </a:cubicBezTo>
                    <a:cubicBezTo>
                      <a:pt x="29836" y="770830"/>
                      <a:pt x="34112" y="766924"/>
                      <a:pt x="38275" y="763295"/>
                    </a:cubicBezTo>
                    <a:cubicBezTo>
                      <a:pt x="79185" y="727643"/>
                      <a:pt x="132839" y="706917"/>
                      <a:pt x="187093" y="705803"/>
                    </a:cubicBezTo>
                    <a:cubicBezTo>
                      <a:pt x="136058" y="724405"/>
                      <a:pt x="92443" y="756761"/>
                      <a:pt x="59935" y="800281"/>
                    </a:cubicBezTo>
                    <a:cubicBezTo>
                      <a:pt x="53905" y="808358"/>
                      <a:pt x="48028" y="818331"/>
                      <a:pt x="51000" y="827970"/>
                    </a:cubicBezTo>
                    <a:cubicBezTo>
                      <a:pt x="51572" y="829828"/>
                      <a:pt x="52629" y="831742"/>
                      <a:pt x="54448" y="832418"/>
                    </a:cubicBezTo>
                    <a:cubicBezTo>
                      <a:pt x="56182" y="833066"/>
                      <a:pt x="58115" y="832418"/>
                      <a:pt x="59820" y="831694"/>
                    </a:cubicBezTo>
                    <a:cubicBezTo>
                      <a:pt x="76765" y="824512"/>
                      <a:pt x="89119" y="809806"/>
                      <a:pt x="103664" y="798528"/>
                    </a:cubicBezTo>
                    <a:cubicBezTo>
                      <a:pt x="124447" y="782412"/>
                      <a:pt x="149698" y="773335"/>
                      <a:pt x="174482" y="764524"/>
                    </a:cubicBezTo>
                    <a:cubicBezTo>
                      <a:pt x="123752" y="782622"/>
                      <a:pt x="86405" y="833809"/>
                      <a:pt x="81890" y="887482"/>
                    </a:cubicBezTo>
                    <a:cubicBezTo>
                      <a:pt x="81461" y="892531"/>
                      <a:pt x="82337" y="899084"/>
                      <a:pt x="87252" y="900313"/>
                    </a:cubicBezTo>
                    <a:cubicBezTo>
                      <a:pt x="90262" y="901065"/>
                      <a:pt x="93282" y="899265"/>
                      <a:pt x="95777" y="897417"/>
                    </a:cubicBezTo>
                    <a:cubicBezTo>
                      <a:pt x="117513" y="881310"/>
                      <a:pt x="132410" y="855069"/>
                      <a:pt x="158042" y="846391"/>
                    </a:cubicBezTo>
                    <a:cubicBezTo>
                      <a:pt x="166119" y="871271"/>
                      <a:pt x="189865" y="891026"/>
                      <a:pt x="213544" y="902122"/>
                    </a:cubicBezTo>
                    <a:cubicBezTo>
                      <a:pt x="237223" y="913219"/>
                      <a:pt x="260883" y="913124"/>
                      <a:pt x="260883" y="913124"/>
                    </a:cubicBezTo>
                    <a:lnTo>
                      <a:pt x="261255" y="913104"/>
                    </a:lnTo>
                    <a:cubicBezTo>
                      <a:pt x="306642" y="911304"/>
                      <a:pt x="349885" y="893293"/>
                      <a:pt x="383127" y="862336"/>
                    </a:cubicBezTo>
                    <a:lnTo>
                      <a:pt x="786997" y="416138"/>
                    </a:lnTo>
                    <a:lnTo>
                      <a:pt x="451707" y="0"/>
                    </a:lnTo>
                    <a:close/>
                  </a:path>
                </a:pathLst>
              </a:custGeom>
              <a:solidFill>
                <a:srgbClr val="FF8775"/>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A3F151E-C2D2-3BF4-7529-9ABF6ADC9458}"/>
                  </a:ext>
                </a:extLst>
              </p:cNvPr>
              <p:cNvSpPr/>
              <p:nvPr/>
            </p:nvSpPr>
            <p:spPr>
              <a:xfrm>
                <a:off x="4787058" y="5019208"/>
                <a:ext cx="237543" cy="217693"/>
              </a:xfrm>
              <a:custGeom>
                <a:avLst/>
                <a:gdLst>
                  <a:gd name="connsiteX0" fmla="*/ 0 w 237543"/>
                  <a:gd name="connsiteY0" fmla="*/ 217694 h 217693"/>
                  <a:gd name="connsiteX1" fmla="*/ 40100 w 237543"/>
                  <a:gd name="connsiteY1" fmla="*/ 144371 h 217693"/>
                  <a:gd name="connsiteX2" fmla="*/ 90544 w 237543"/>
                  <a:gd name="connsiteY2" fmla="*/ 77248 h 217693"/>
                  <a:gd name="connsiteX3" fmla="*/ 122349 w 237543"/>
                  <a:gd name="connsiteY3" fmla="*/ 49073 h 217693"/>
                  <a:gd name="connsiteX4" fmla="*/ 158515 w 237543"/>
                  <a:gd name="connsiteY4" fmla="*/ 27404 h 217693"/>
                  <a:gd name="connsiteX5" fmla="*/ 237544 w 237543"/>
                  <a:gd name="connsiteY5" fmla="*/ 0 h 217693"/>
                  <a:gd name="connsiteX6" fmla="*/ 198787 w 237543"/>
                  <a:gd name="connsiteY6" fmla="*/ 14983 h 217693"/>
                  <a:gd name="connsiteX7" fmla="*/ 161963 w 237543"/>
                  <a:gd name="connsiteY7" fmla="*/ 33737 h 217693"/>
                  <a:gd name="connsiteX8" fmla="*/ 97384 w 237543"/>
                  <a:gd name="connsiteY8" fmla="*/ 83649 h 217693"/>
                  <a:gd name="connsiteX9" fmla="*/ 46072 w 237543"/>
                  <a:gd name="connsiteY9" fmla="*/ 148361 h 217693"/>
                  <a:gd name="connsiteX10" fmla="*/ 22708 w 237543"/>
                  <a:gd name="connsiteY10" fmla="*/ 182728 h 217693"/>
                  <a:gd name="connsiteX11" fmla="*/ 0 w 237543"/>
                  <a:gd name="connsiteY11" fmla="*/ 217694 h 217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7543" h="217693">
                    <a:moveTo>
                      <a:pt x="0" y="217694"/>
                    </a:moveTo>
                    <a:cubicBezTo>
                      <a:pt x="11592" y="192348"/>
                      <a:pt x="25232" y="167992"/>
                      <a:pt x="40100" y="144371"/>
                    </a:cubicBezTo>
                    <a:cubicBezTo>
                      <a:pt x="55007" y="120767"/>
                      <a:pt x="71571" y="98127"/>
                      <a:pt x="90544" y="77248"/>
                    </a:cubicBezTo>
                    <a:cubicBezTo>
                      <a:pt x="100022" y="66885"/>
                      <a:pt x="110795" y="57302"/>
                      <a:pt x="122349" y="49073"/>
                    </a:cubicBezTo>
                    <a:cubicBezTo>
                      <a:pt x="133902" y="41015"/>
                      <a:pt x="145923" y="33642"/>
                      <a:pt x="158515" y="27404"/>
                    </a:cubicBezTo>
                    <a:cubicBezTo>
                      <a:pt x="183547" y="14764"/>
                      <a:pt x="210026" y="4743"/>
                      <a:pt x="237544" y="0"/>
                    </a:cubicBezTo>
                    <a:cubicBezTo>
                      <a:pt x="224285" y="4220"/>
                      <a:pt x="211331" y="9163"/>
                      <a:pt x="198787" y="14983"/>
                    </a:cubicBezTo>
                    <a:cubicBezTo>
                      <a:pt x="186147" y="20546"/>
                      <a:pt x="173831" y="26784"/>
                      <a:pt x="161963" y="33737"/>
                    </a:cubicBezTo>
                    <a:cubicBezTo>
                      <a:pt x="138169" y="47720"/>
                      <a:pt x="115529" y="63160"/>
                      <a:pt x="97384" y="83649"/>
                    </a:cubicBezTo>
                    <a:cubicBezTo>
                      <a:pt x="78381" y="103403"/>
                      <a:pt x="62103" y="125844"/>
                      <a:pt x="46072" y="148361"/>
                    </a:cubicBezTo>
                    <a:cubicBezTo>
                      <a:pt x="37986" y="159591"/>
                      <a:pt x="30289" y="171117"/>
                      <a:pt x="22708" y="182728"/>
                    </a:cubicBezTo>
                    <a:cubicBezTo>
                      <a:pt x="14869" y="194196"/>
                      <a:pt x="7525" y="205978"/>
                      <a:pt x="0" y="217694"/>
                    </a:cubicBezTo>
                    <a:close/>
                  </a:path>
                </a:pathLst>
              </a:custGeom>
              <a:solidFill>
                <a:srgbClr val="0A2A6B"/>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B60A1D9-277B-C233-4A97-303D280166C9}"/>
                  </a:ext>
                </a:extLst>
              </p:cNvPr>
              <p:cNvSpPr/>
              <p:nvPr/>
            </p:nvSpPr>
            <p:spPr>
              <a:xfrm>
                <a:off x="2763681" y="5353375"/>
                <a:ext cx="240696" cy="74988"/>
              </a:xfrm>
              <a:custGeom>
                <a:avLst/>
                <a:gdLst>
                  <a:gd name="connsiteX0" fmla="*/ 240697 w 240696"/>
                  <a:gd name="connsiteY0" fmla="*/ 74989 h 74988"/>
                  <a:gd name="connsiteX1" fmla="*/ 212627 w 240696"/>
                  <a:gd name="connsiteY1" fmla="*/ 59015 h 74988"/>
                  <a:gd name="connsiteX2" fmla="*/ 184595 w 240696"/>
                  <a:gd name="connsiteY2" fmla="*/ 43175 h 74988"/>
                  <a:gd name="connsiteX3" fmla="*/ 156372 w 240696"/>
                  <a:gd name="connsiteY3" fmla="*/ 28678 h 74988"/>
                  <a:gd name="connsiteX4" fmla="*/ 126549 w 240696"/>
                  <a:gd name="connsiteY4" fmla="*/ 18477 h 74988"/>
                  <a:gd name="connsiteX5" fmla="*/ 64027 w 240696"/>
                  <a:gd name="connsiteY5" fmla="*/ 7371 h 74988"/>
                  <a:gd name="connsiteX6" fmla="*/ 0 w 240696"/>
                  <a:gd name="connsiteY6" fmla="*/ 7418 h 74988"/>
                  <a:gd name="connsiteX7" fmla="*/ 31880 w 240696"/>
                  <a:gd name="connsiteY7" fmla="*/ 1227 h 74988"/>
                  <a:gd name="connsiteX8" fmla="*/ 64446 w 240696"/>
                  <a:gd name="connsiteY8" fmla="*/ 55 h 74988"/>
                  <a:gd name="connsiteX9" fmla="*/ 129083 w 240696"/>
                  <a:gd name="connsiteY9" fmla="*/ 9295 h 74988"/>
                  <a:gd name="connsiteX10" fmla="*/ 160049 w 240696"/>
                  <a:gd name="connsiteY10" fmla="*/ 20468 h 74988"/>
                  <a:gd name="connsiteX11" fmla="*/ 188366 w 240696"/>
                  <a:gd name="connsiteY11" fmla="*/ 36927 h 74988"/>
                  <a:gd name="connsiteX12" fmla="*/ 240697 w 240696"/>
                  <a:gd name="connsiteY12" fmla="*/ 74989 h 7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0696" h="74988">
                    <a:moveTo>
                      <a:pt x="240697" y="74989"/>
                    </a:moveTo>
                    <a:lnTo>
                      <a:pt x="212627" y="59015"/>
                    </a:lnTo>
                    <a:cubicBezTo>
                      <a:pt x="203340" y="53624"/>
                      <a:pt x="194005" y="48328"/>
                      <a:pt x="184595" y="43175"/>
                    </a:cubicBezTo>
                    <a:cubicBezTo>
                      <a:pt x="175031" y="38098"/>
                      <a:pt x="166049" y="32498"/>
                      <a:pt x="156372" y="28678"/>
                    </a:cubicBezTo>
                    <a:cubicBezTo>
                      <a:pt x="146723" y="24620"/>
                      <a:pt x="136789" y="21077"/>
                      <a:pt x="126549" y="18477"/>
                    </a:cubicBezTo>
                    <a:cubicBezTo>
                      <a:pt x="106213" y="12781"/>
                      <a:pt x="85163" y="9476"/>
                      <a:pt x="64027" y="7371"/>
                    </a:cubicBezTo>
                    <a:cubicBezTo>
                      <a:pt x="42834" y="5418"/>
                      <a:pt x="21469" y="5304"/>
                      <a:pt x="0" y="7418"/>
                    </a:cubicBezTo>
                    <a:cubicBezTo>
                      <a:pt x="10363" y="4342"/>
                      <a:pt x="21098" y="2665"/>
                      <a:pt x="31880" y="1227"/>
                    </a:cubicBezTo>
                    <a:cubicBezTo>
                      <a:pt x="42691" y="322"/>
                      <a:pt x="53569" y="-173"/>
                      <a:pt x="64446" y="55"/>
                    </a:cubicBezTo>
                    <a:cubicBezTo>
                      <a:pt x="86211" y="465"/>
                      <a:pt x="107937" y="3599"/>
                      <a:pt x="129083" y="9295"/>
                    </a:cubicBezTo>
                    <a:cubicBezTo>
                      <a:pt x="139637" y="12171"/>
                      <a:pt x="150009" y="15896"/>
                      <a:pt x="160049" y="20468"/>
                    </a:cubicBezTo>
                    <a:cubicBezTo>
                      <a:pt x="170183" y="25106"/>
                      <a:pt x="179470" y="31012"/>
                      <a:pt x="188366" y="36927"/>
                    </a:cubicBezTo>
                    <a:cubicBezTo>
                      <a:pt x="206426" y="48719"/>
                      <a:pt x="224199" y="61025"/>
                      <a:pt x="240697" y="74989"/>
                    </a:cubicBezTo>
                    <a:close/>
                  </a:path>
                </a:pathLst>
              </a:custGeom>
              <a:solidFill>
                <a:srgbClr val="0A2A6B"/>
              </a:solidFill>
              <a:ln w="9525" cap="flat">
                <a:noFill/>
                <a:prstDash val="solid"/>
                <a:miter/>
              </a:ln>
            </p:spPr>
            <p:txBody>
              <a:bodyPr rtlCol="0" anchor="ctr"/>
              <a:lstStyle/>
              <a:p>
                <a:endParaRPr lang="en-US"/>
              </a:p>
            </p:txBody>
          </p:sp>
        </p:grpSp>
        <p:grpSp>
          <p:nvGrpSpPr>
            <p:cNvPr id="79" name="Graphic 6">
              <a:extLst>
                <a:ext uri="{FF2B5EF4-FFF2-40B4-BE49-F238E27FC236}">
                  <a16:creationId xmlns:a16="http://schemas.microsoft.com/office/drawing/2014/main" id="{616244D6-D4F8-CD13-76BA-DA282490518C}"/>
                </a:ext>
              </a:extLst>
            </p:cNvPr>
            <p:cNvGrpSpPr/>
            <p:nvPr/>
          </p:nvGrpSpPr>
          <p:grpSpPr>
            <a:xfrm>
              <a:off x="4877965" y="2877318"/>
              <a:ext cx="1709889" cy="2950324"/>
              <a:chOff x="4877965" y="2877318"/>
              <a:chExt cx="1709889" cy="2950324"/>
            </a:xfrm>
          </p:grpSpPr>
          <p:grpSp>
            <p:nvGrpSpPr>
              <p:cNvPr id="80" name="Graphic 6">
                <a:extLst>
                  <a:ext uri="{FF2B5EF4-FFF2-40B4-BE49-F238E27FC236}">
                    <a16:creationId xmlns:a16="http://schemas.microsoft.com/office/drawing/2014/main" id="{3CC25C97-CD63-829F-D0D9-27ECE4CC0990}"/>
                  </a:ext>
                </a:extLst>
              </p:cNvPr>
              <p:cNvGrpSpPr/>
              <p:nvPr/>
            </p:nvGrpSpPr>
            <p:grpSpPr>
              <a:xfrm>
                <a:off x="4877965" y="4194406"/>
                <a:ext cx="801899" cy="1308195"/>
                <a:chOff x="4877965" y="4194406"/>
                <a:chExt cx="801899" cy="1308195"/>
              </a:xfrm>
            </p:grpSpPr>
            <p:grpSp>
              <p:nvGrpSpPr>
                <p:cNvPr id="81" name="Graphic 6">
                  <a:extLst>
                    <a:ext uri="{FF2B5EF4-FFF2-40B4-BE49-F238E27FC236}">
                      <a16:creationId xmlns:a16="http://schemas.microsoft.com/office/drawing/2014/main" id="{5BA18A0D-B22C-6C07-D157-B40BB3AC913B}"/>
                    </a:ext>
                  </a:extLst>
                </p:cNvPr>
                <p:cNvGrpSpPr/>
                <p:nvPr/>
              </p:nvGrpSpPr>
              <p:grpSpPr>
                <a:xfrm>
                  <a:off x="4877965" y="4194406"/>
                  <a:ext cx="517873" cy="391833"/>
                  <a:chOff x="4877965" y="4194406"/>
                  <a:chExt cx="517873" cy="391833"/>
                </a:xfrm>
              </p:grpSpPr>
              <p:sp>
                <p:nvSpPr>
                  <p:cNvPr id="82" name="Freeform: Shape 81">
                    <a:extLst>
                      <a:ext uri="{FF2B5EF4-FFF2-40B4-BE49-F238E27FC236}">
                        <a16:creationId xmlns:a16="http://schemas.microsoft.com/office/drawing/2014/main" id="{83509EA4-7CBB-885B-7ACB-EFDB9CC250C0}"/>
                      </a:ext>
                    </a:extLst>
                  </p:cNvPr>
                  <p:cNvSpPr/>
                  <p:nvPr/>
                </p:nvSpPr>
                <p:spPr>
                  <a:xfrm>
                    <a:off x="4877965" y="4194406"/>
                    <a:ext cx="517873" cy="391833"/>
                  </a:xfrm>
                  <a:custGeom>
                    <a:avLst/>
                    <a:gdLst>
                      <a:gd name="connsiteX0" fmla="*/ 517874 w 517873"/>
                      <a:gd name="connsiteY0" fmla="*/ 300527 h 391833"/>
                      <a:gd name="connsiteX1" fmla="*/ 420852 w 517873"/>
                      <a:gd name="connsiteY1" fmla="*/ 152765 h 391833"/>
                      <a:gd name="connsiteX2" fmla="*/ 268147 w 517873"/>
                      <a:gd name="connsiteY2" fmla="*/ 91786 h 391833"/>
                      <a:gd name="connsiteX3" fmla="*/ 267614 w 517873"/>
                      <a:gd name="connsiteY3" fmla="*/ 136554 h 391833"/>
                      <a:gd name="connsiteX4" fmla="*/ 331060 w 517873"/>
                      <a:gd name="connsiteY4" fmla="*/ 181721 h 391833"/>
                      <a:gd name="connsiteX5" fmla="*/ 217046 w 517873"/>
                      <a:gd name="connsiteY5" fmla="*/ 132125 h 391833"/>
                      <a:gd name="connsiteX6" fmla="*/ 60454 w 517873"/>
                      <a:gd name="connsiteY6" fmla="*/ 118 h 391833"/>
                      <a:gd name="connsiteX7" fmla="*/ 77742 w 517873"/>
                      <a:gd name="connsiteY7" fmla="*/ 74936 h 391833"/>
                      <a:gd name="connsiteX8" fmla="*/ 207416 w 517873"/>
                      <a:gd name="connsiteY8" fmla="*/ 195704 h 391833"/>
                      <a:gd name="connsiteX9" fmla="*/ 10782 w 517873"/>
                      <a:gd name="connsiteY9" fmla="*/ 52296 h 391833"/>
                      <a:gd name="connsiteX10" fmla="*/ 38166 w 517873"/>
                      <a:gd name="connsiteY10" fmla="*/ 208229 h 391833"/>
                      <a:gd name="connsiteX11" fmla="*/ 205882 w 517873"/>
                      <a:gd name="connsiteY11" fmla="*/ 323082 h 391833"/>
                      <a:gd name="connsiteX12" fmla="*/ 345052 w 517873"/>
                      <a:gd name="connsiteY12" fmla="*/ 350476 h 391833"/>
                      <a:gd name="connsiteX13" fmla="*/ 384381 w 517873"/>
                      <a:gd name="connsiteY13" fmla="*/ 391833 h 391833"/>
                      <a:gd name="connsiteX14" fmla="*/ 517874 w 517873"/>
                      <a:gd name="connsiteY14" fmla="*/ 300527 h 391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7873" h="391833">
                        <a:moveTo>
                          <a:pt x="517874" y="300527"/>
                        </a:moveTo>
                        <a:cubicBezTo>
                          <a:pt x="517874" y="300527"/>
                          <a:pt x="460057" y="181455"/>
                          <a:pt x="420852" y="152765"/>
                        </a:cubicBezTo>
                        <a:cubicBezTo>
                          <a:pt x="381647" y="124085"/>
                          <a:pt x="286349" y="91091"/>
                          <a:pt x="268147" y="91786"/>
                        </a:cubicBezTo>
                        <a:cubicBezTo>
                          <a:pt x="249945" y="92482"/>
                          <a:pt x="259784" y="129372"/>
                          <a:pt x="267614" y="136554"/>
                        </a:cubicBezTo>
                        <a:cubicBezTo>
                          <a:pt x="275434" y="143736"/>
                          <a:pt x="331060" y="181721"/>
                          <a:pt x="331060" y="181721"/>
                        </a:cubicBezTo>
                        <a:cubicBezTo>
                          <a:pt x="331060" y="181721"/>
                          <a:pt x="238201" y="148755"/>
                          <a:pt x="217046" y="132125"/>
                        </a:cubicBezTo>
                        <a:cubicBezTo>
                          <a:pt x="195890" y="115494"/>
                          <a:pt x="73951" y="-4273"/>
                          <a:pt x="60454" y="118"/>
                        </a:cubicBezTo>
                        <a:cubicBezTo>
                          <a:pt x="46958" y="4499"/>
                          <a:pt x="59016" y="53782"/>
                          <a:pt x="77742" y="74936"/>
                        </a:cubicBezTo>
                        <a:cubicBezTo>
                          <a:pt x="96469" y="96092"/>
                          <a:pt x="207416" y="195704"/>
                          <a:pt x="207416" y="195704"/>
                        </a:cubicBezTo>
                        <a:cubicBezTo>
                          <a:pt x="207416" y="195704"/>
                          <a:pt x="23497" y="46990"/>
                          <a:pt x="10782" y="52296"/>
                        </a:cubicBezTo>
                        <a:cubicBezTo>
                          <a:pt x="-1934" y="57601"/>
                          <a:pt x="-13345" y="151184"/>
                          <a:pt x="38166" y="208229"/>
                        </a:cubicBezTo>
                        <a:cubicBezTo>
                          <a:pt x="89677" y="265265"/>
                          <a:pt x="173421" y="312681"/>
                          <a:pt x="205882" y="323082"/>
                        </a:cubicBezTo>
                        <a:cubicBezTo>
                          <a:pt x="238343" y="333483"/>
                          <a:pt x="345052" y="350476"/>
                          <a:pt x="345052" y="350476"/>
                        </a:cubicBezTo>
                        <a:lnTo>
                          <a:pt x="384381" y="391833"/>
                        </a:lnTo>
                        <a:lnTo>
                          <a:pt x="517874" y="300527"/>
                        </a:lnTo>
                        <a:close/>
                      </a:path>
                    </a:pathLst>
                  </a:custGeom>
                  <a:solidFill>
                    <a:srgbClr val="FF8775"/>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6C6759D-8594-C3F0-B00B-DDE94FD080CD}"/>
                      </a:ext>
                    </a:extLst>
                  </p:cNvPr>
                  <p:cNvSpPr/>
                  <p:nvPr/>
                </p:nvSpPr>
                <p:spPr>
                  <a:xfrm>
                    <a:off x="5207532" y="4375528"/>
                    <a:ext cx="44927" cy="105013"/>
                  </a:xfrm>
                  <a:custGeom>
                    <a:avLst/>
                    <a:gdLst>
                      <a:gd name="connsiteX0" fmla="*/ 1284 w 44927"/>
                      <a:gd name="connsiteY0" fmla="*/ 0 h 105013"/>
                      <a:gd name="connsiteX1" fmla="*/ 16086 w 44927"/>
                      <a:gd name="connsiteY1" fmla="*/ 55426 h 105013"/>
                      <a:gd name="connsiteX2" fmla="*/ 44927 w 44927"/>
                      <a:gd name="connsiteY2" fmla="*/ 105013 h 105013"/>
                      <a:gd name="connsiteX3" fmla="*/ 8866 w 44927"/>
                      <a:gd name="connsiteY3" fmla="*/ 58426 h 105013"/>
                      <a:gd name="connsiteX4" fmla="*/ 1284 w 44927"/>
                      <a:gd name="connsiteY4" fmla="*/ 0 h 10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27" h="105013">
                        <a:moveTo>
                          <a:pt x="1284" y="0"/>
                        </a:moveTo>
                        <a:cubicBezTo>
                          <a:pt x="4160" y="19460"/>
                          <a:pt x="8704" y="37910"/>
                          <a:pt x="16086" y="55426"/>
                        </a:cubicBezTo>
                        <a:cubicBezTo>
                          <a:pt x="23315" y="73009"/>
                          <a:pt x="33193" y="89230"/>
                          <a:pt x="44927" y="105013"/>
                        </a:cubicBezTo>
                        <a:cubicBezTo>
                          <a:pt x="28754" y="93621"/>
                          <a:pt x="16572" y="76791"/>
                          <a:pt x="8866" y="58426"/>
                        </a:cubicBezTo>
                        <a:cubicBezTo>
                          <a:pt x="1303" y="39996"/>
                          <a:pt x="-2040" y="19498"/>
                          <a:pt x="1284" y="0"/>
                        </a:cubicBezTo>
                        <a:close/>
                      </a:path>
                    </a:pathLst>
                  </a:custGeom>
                  <a:solidFill>
                    <a:srgbClr val="0A2A6B"/>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001A74E-A7D5-A661-B0B9-06A097E2C147}"/>
                      </a:ext>
                    </a:extLst>
                  </p:cNvPr>
                  <p:cNvSpPr/>
                  <p:nvPr/>
                </p:nvSpPr>
                <p:spPr>
                  <a:xfrm>
                    <a:off x="4891528" y="4348738"/>
                    <a:ext cx="178669" cy="120239"/>
                  </a:xfrm>
                  <a:custGeom>
                    <a:avLst/>
                    <a:gdLst>
                      <a:gd name="connsiteX0" fmla="*/ 0 w 178669"/>
                      <a:gd name="connsiteY0" fmla="*/ 8092 h 120239"/>
                      <a:gd name="connsiteX1" fmla="*/ 10401 w 178669"/>
                      <a:gd name="connsiteY1" fmla="*/ 15 h 120239"/>
                      <a:gd name="connsiteX2" fmla="*/ 23384 w 178669"/>
                      <a:gd name="connsiteY2" fmla="*/ 6406 h 120239"/>
                      <a:gd name="connsiteX3" fmla="*/ 44329 w 178669"/>
                      <a:gd name="connsiteY3" fmla="*/ 24361 h 120239"/>
                      <a:gd name="connsiteX4" fmla="*/ 87459 w 178669"/>
                      <a:gd name="connsiteY4" fmla="*/ 58460 h 120239"/>
                      <a:gd name="connsiteX5" fmla="*/ 132264 w 178669"/>
                      <a:gd name="connsiteY5" fmla="*/ 90321 h 120239"/>
                      <a:gd name="connsiteX6" fmla="*/ 178670 w 178669"/>
                      <a:gd name="connsiteY6" fmla="*/ 120239 h 120239"/>
                      <a:gd name="connsiteX7" fmla="*/ 129064 w 178669"/>
                      <a:gd name="connsiteY7" fmla="*/ 95427 h 120239"/>
                      <a:gd name="connsiteX8" fmla="*/ 82763 w 178669"/>
                      <a:gd name="connsiteY8" fmla="*/ 64728 h 120239"/>
                      <a:gd name="connsiteX9" fmla="*/ 40348 w 178669"/>
                      <a:gd name="connsiteY9" fmla="*/ 28847 h 120239"/>
                      <a:gd name="connsiteX10" fmla="*/ 20784 w 178669"/>
                      <a:gd name="connsiteY10" fmla="*/ 9206 h 120239"/>
                      <a:gd name="connsiteX11" fmla="*/ 10211 w 178669"/>
                      <a:gd name="connsiteY11" fmla="*/ 2091 h 120239"/>
                      <a:gd name="connsiteX12" fmla="*/ 0 w 178669"/>
                      <a:gd name="connsiteY12" fmla="*/ 8092 h 1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669" h="120239">
                        <a:moveTo>
                          <a:pt x="0" y="8092"/>
                        </a:moveTo>
                        <a:cubicBezTo>
                          <a:pt x="-19" y="3111"/>
                          <a:pt x="5496" y="-252"/>
                          <a:pt x="10401" y="15"/>
                        </a:cubicBezTo>
                        <a:cubicBezTo>
                          <a:pt x="15554" y="329"/>
                          <a:pt x="19812" y="3453"/>
                          <a:pt x="23384" y="6406"/>
                        </a:cubicBezTo>
                        <a:cubicBezTo>
                          <a:pt x="30347" y="12521"/>
                          <a:pt x="37233" y="18522"/>
                          <a:pt x="44329" y="24361"/>
                        </a:cubicBezTo>
                        <a:cubicBezTo>
                          <a:pt x="58503" y="36010"/>
                          <a:pt x="72752" y="47535"/>
                          <a:pt x="87459" y="58460"/>
                        </a:cubicBezTo>
                        <a:cubicBezTo>
                          <a:pt x="102041" y="69547"/>
                          <a:pt x="117100" y="79987"/>
                          <a:pt x="132264" y="90321"/>
                        </a:cubicBezTo>
                        <a:cubicBezTo>
                          <a:pt x="147476" y="100589"/>
                          <a:pt x="163049" y="110343"/>
                          <a:pt x="178670" y="120239"/>
                        </a:cubicBezTo>
                        <a:cubicBezTo>
                          <a:pt x="161544" y="113229"/>
                          <a:pt x="145085" y="104714"/>
                          <a:pt x="129064" y="95427"/>
                        </a:cubicBezTo>
                        <a:cubicBezTo>
                          <a:pt x="112995" y="86207"/>
                          <a:pt x="97622" y="75796"/>
                          <a:pt x="82763" y="64728"/>
                        </a:cubicBezTo>
                        <a:cubicBezTo>
                          <a:pt x="68009" y="53517"/>
                          <a:pt x="53702" y="41687"/>
                          <a:pt x="40348" y="28847"/>
                        </a:cubicBezTo>
                        <a:cubicBezTo>
                          <a:pt x="33690" y="22427"/>
                          <a:pt x="27127" y="15826"/>
                          <a:pt x="20784" y="9206"/>
                        </a:cubicBezTo>
                        <a:cubicBezTo>
                          <a:pt x="17745" y="5949"/>
                          <a:pt x="14383" y="2882"/>
                          <a:pt x="10211" y="2091"/>
                        </a:cubicBezTo>
                        <a:cubicBezTo>
                          <a:pt x="6258" y="1434"/>
                          <a:pt x="895" y="3320"/>
                          <a:pt x="0" y="8092"/>
                        </a:cubicBezTo>
                        <a:close/>
                      </a:path>
                    </a:pathLst>
                  </a:custGeom>
                  <a:solidFill>
                    <a:srgbClr val="0A2A6B"/>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41D9745-CF37-8C70-D9C2-D0D2620A2676}"/>
                      </a:ext>
                    </a:extLst>
                  </p:cNvPr>
                  <p:cNvSpPr/>
                  <p:nvPr/>
                </p:nvSpPr>
                <p:spPr>
                  <a:xfrm>
                    <a:off x="4879089" y="4286785"/>
                    <a:ext cx="185909" cy="132785"/>
                  </a:xfrm>
                  <a:custGeom>
                    <a:avLst/>
                    <a:gdLst>
                      <a:gd name="connsiteX0" fmla="*/ 0 w 185909"/>
                      <a:gd name="connsiteY0" fmla="*/ 18152 h 132785"/>
                      <a:gd name="connsiteX1" fmla="*/ 6258 w 185909"/>
                      <a:gd name="connsiteY1" fmla="*/ 4294 h 132785"/>
                      <a:gd name="connsiteX2" fmla="*/ 13345 w 185909"/>
                      <a:gd name="connsiteY2" fmla="*/ 150 h 132785"/>
                      <a:gd name="connsiteX3" fmla="*/ 21641 w 185909"/>
                      <a:gd name="connsiteY3" fmla="*/ 1827 h 132785"/>
                      <a:gd name="connsiteX4" fmla="*/ 33499 w 185909"/>
                      <a:gd name="connsiteY4" fmla="*/ 11657 h 132785"/>
                      <a:gd name="connsiteX5" fmla="*/ 44796 w 185909"/>
                      <a:gd name="connsiteY5" fmla="*/ 21458 h 132785"/>
                      <a:gd name="connsiteX6" fmla="*/ 91116 w 185909"/>
                      <a:gd name="connsiteY6" fmla="*/ 59253 h 132785"/>
                      <a:gd name="connsiteX7" fmla="*/ 138541 w 185909"/>
                      <a:gd name="connsiteY7" fmla="*/ 95820 h 132785"/>
                      <a:gd name="connsiteX8" fmla="*/ 185909 w 185909"/>
                      <a:gd name="connsiteY8" fmla="*/ 132786 h 132785"/>
                      <a:gd name="connsiteX9" fmla="*/ 135036 w 185909"/>
                      <a:gd name="connsiteY9" fmla="*/ 100706 h 132785"/>
                      <a:gd name="connsiteX10" fmla="*/ 86287 w 185909"/>
                      <a:gd name="connsiteY10" fmla="*/ 65397 h 132785"/>
                      <a:gd name="connsiteX11" fmla="*/ 40767 w 185909"/>
                      <a:gd name="connsiteY11" fmla="*/ 25887 h 132785"/>
                      <a:gd name="connsiteX12" fmla="*/ 30109 w 185909"/>
                      <a:gd name="connsiteY12" fmla="*/ 15219 h 132785"/>
                      <a:gd name="connsiteX13" fmla="*/ 19631 w 185909"/>
                      <a:gd name="connsiteY13" fmla="*/ 5065 h 132785"/>
                      <a:gd name="connsiteX14" fmla="*/ 7725 w 185909"/>
                      <a:gd name="connsiteY14" fmla="*/ 5751 h 132785"/>
                      <a:gd name="connsiteX15" fmla="*/ 0 w 185909"/>
                      <a:gd name="connsiteY15" fmla="*/ 18152 h 13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5909" h="132785">
                        <a:moveTo>
                          <a:pt x="0" y="18152"/>
                        </a:moveTo>
                        <a:cubicBezTo>
                          <a:pt x="1172" y="13304"/>
                          <a:pt x="2734" y="8332"/>
                          <a:pt x="6258" y="4294"/>
                        </a:cubicBezTo>
                        <a:cubicBezTo>
                          <a:pt x="7972" y="2274"/>
                          <a:pt x="10458" y="636"/>
                          <a:pt x="13345" y="150"/>
                        </a:cubicBezTo>
                        <a:cubicBezTo>
                          <a:pt x="16202" y="-355"/>
                          <a:pt x="19250" y="465"/>
                          <a:pt x="21641" y="1827"/>
                        </a:cubicBezTo>
                        <a:cubicBezTo>
                          <a:pt x="26423" y="4779"/>
                          <a:pt x="29661" y="8475"/>
                          <a:pt x="33499" y="11657"/>
                        </a:cubicBezTo>
                        <a:lnTo>
                          <a:pt x="44796" y="21458"/>
                        </a:lnTo>
                        <a:cubicBezTo>
                          <a:pt x="59931" y="34421"/>
                          <a:pt x="75238" y="47185"/>
                          <a:pt x="91116" y="59253"/>
                        </a:cubicBezTo>
                        <a:cubicBezTo>
                          <a:pt x="106604" y="71816"/>
                          <a:pt x="122663" y="83675"/>
                          <a:pt x="138541" y="95820"/>
                        </a:cubicBezTo>
                        <a:cubicBezTo>
                          <a:pt x="154410" y="107973"/>
                          <a:pt x="170402" y="120032"/>
                          <a:pt x="185909" y="132786"/>
                        </a:cubicBezTo>
                        <a:cubicBezTo>
                          <a:pt x="168555" y="122699"/>
                          <a:pt x="151695" y="111879"/>
                          <a:pt x="135036" y="100706"/>
                        </a:cubicBezTo>
                        <a:cubicBezTo>
                          <a:pt x="118377" y="89543"/>
                          <a:pt x="102270" y="77560"/>
                          <a:pt x="86287" y="65397"/>
                        </a:cubicBezTo>
                        <a:cubicBezTo>
                          <a:pt x="70704" y="52728"/>
                          <a:pt x="55169" y="39927"/>
                          <a:pt x="40767" y="25887"/>
                        </a:cubicBezTo>
                        <a:lnTo>
                          <a:pt x="30109" y="15219"/>
                        </a:lnTo>
                        <a:cubicBezTo>
                          <a:pt x="26527" y="11733"/>
                          <a:pt x="23213" y="7675"/>
                          <a:pt x="19631" y="5065"/>
                        </a:cubicBezTo>
                        <a:cubicBezTo>
                          <a:pt x="16126" y="2265"/>
                          <a:pt x="11201" y="2379"/>
                          <a:pt x="7725" y="5751"/>
                        </a:cubicBezTo>
                        <a:cubicBezTo>
                          <a:pt x="4239" y="8952"/>
                          <a:pt x="1934" y="13571"/>
                          <a:pt x="0" y="18152"/>
                        </a:cubicBezTo>
                        <a:close/>
                      </a:path>
                    </a:pathLst>
                  </a:custGeom>
                  <a:solidFill>
                    <a:srgbClr val="0A2A6B"/>
                  </a:solidFill>
                  <a:ln w="9525" cap="flat">
                    <a:noFill/>
                    <a:prstDash val="solid"/>
                    <a:miter/>
                  </a:ln>
                </p:spPr>
                <p:txBody>
                  <a:bodyPr rtlCol="0" anchor="ctr"/>
                  <a:lstStyle/>
                  <a:p>
                    <a:endParaRPr lang="en-US"/>
                  </a:p>
                </p:txBody>
              </p:sp>
            </p:grpSp>
            <p:sp>
              <p:nvSpPr>
                <p:cNvPr id="86" name="Freeform: Shape 85">
                  <a:extLst>
                    <a:ext uri="{FF2B5EF4-FFF2-40B4-BE49-F238E27FC236}">
                      <a16:creationId xmlns:a16="http://schemas.microsoft.com/office/drawing/2014/main" id="{0D7D705F-CD7A-6F81-AAC1-99490AE98699}"/>
                    </a:ext>
                  </a:extLst>
                </p:cNvPr>
                <p:cNvSpPr/>
                <p:nvPr/>
              </p:nvSpPr>
              <p:spPr>
                <a:xfrm>
                  <a:off x="5223027" y="4494933"/>
                  <a:ext cx="456838" cy="1007668"/>
                </a:xfrm>
                <a:custGeom>
                  <a:avLst/>
                  <a:gdLst>
                    <a:gd name="connsiteX0" fmla="*/ 0 w 456838"/>
                    <a:gd name="connsiteY0" fmla="*/ 49949 h 1007668"/>
                    <a:gd name="connsiteX1" fmla="*/ 292094 w 456838"/>
                    <a:gd name="connsiteY1" fmla="*/ 1007669 h 1007668"/>
                    <a:gd name="connsiteX2" fmla="*/ 456838 w 456838"/>
                    <a:gd name="connsiteY2" fmla="*/ 670788 h 1007668"/>
                    <a:gd name="connsiteX3" fmla="*/ 172812 w 456838"/>
                    <a:gd name="connsiteY3" fmla="*/ 0 h 1007668"/>
                  </a:gdLst>
                  <a:ahLst/>
                  <a:cxnLst>
                    <a:cxn ang="0">
                      <a:pos x="connsiteX0" y="connsiteY0"/>
                    </a:cxn>
                    <a:cxn ang="0">
                      <a:pos x="connsiteX1" y="connsiteY1"/>
                    </a:cxn>
                    <a:cxn ang="0">
                      <a:pos x="connsiteX2" y="connsiteY2"/>
                    </a:cxn>
                    <a:cxn ang="0">
                      <a:pos x="connsiteX3" y="connsiteY3"/>
                    </a:cxn>
                  </a:cxnLst>
                  <a:rect l="l" t="t" r="r" b="b"/>
                  <a:pathLst>
                    <a:path w="456838" h="1007668">
                      <a:moveTo>
                        <a:pt x="0" y="49949"/>
                      </a:moveTo>
                      <a:lnTo>
                        <a:pt x="292094" y="1007669"/>
                      </a:lnTo>
                      <a:lnTo>
                        <a:pt x="456838" y="670788"/>
                      </a:lnTo>
                      <a:lnTo>
                        <a:pt x="172812" y="0"/>
                      </a:lnTo>
                      <a:close/>
                    </a:path>
                  </a:pathLst>
                </a:custGeom>
                <a:solidFill>
                  <a:srgbClr val="FF8775"/>
                </a:solidFill>
                <a:ln w="9525" cap="flat">
                  <a:noFill/>
                  <a:prstDash val="solid"/>
                  <a:miter/>
                </a:ln>
              </p:spPr>
              <p:txBody>
                <a:bodyPr rtlCol="0" anchor="ctr"/>
                <a:lstStyle/>
                <a:p>
                  <a:endParaRPr lang="en-US"/>
                </a:p>
              </p:txBody>
            </p:sp>
          </p:grpSp>
          <p:sp>
            <p:nvSpPr>
              <p:cNvPr id="87" name="Freeform: Shape 86">
                <a:extLst>
                  <a:ext uri="{FF2B5EF4-FFF2-40B4-BE49-F238E27FC236}">
                    <a16:creationId xmlns:a16="http://schemas.microsoft.com/office/drawing/2014/main" id="{B9B59CBD-76F6-C7DA-90B1-EB3D17FCC057}"/>
                  </a:ext>
                </a:extLst>
              </p:cNvPr>
              <p:cNvSpPr/>
              <p:nvPr/>
            </p:nvSpPr>
            <p:spPr>
              <a:xfrm>
                <a:off x="5357130" y="3002782"/>
                <a:ext cx="884222" cy="1142622"/>
              </a:xfrm>
              <a:custGeom>
                <a:avLst/>
                <a:gdLst>
                  <a:gd name="connsiteX0" fmla="*/ 718271 w 884222"/>
                  <a:gd name="connsiteY0" fmla="*/ 692451 h 1142622"/>
                  <a:gd name="connsiteX1" fmla="*/ 883453 w 884222"/>
                  <a:gd name="connsiteY1" fmla="*/ 354561 h 1142622"/>
                  <a:gd name="connsiteX2" fmla="*/ 836857 w 884222"/>
                  <a:gd name="connsiteY2" fmla="*/ 187254 h 1142622"/>
                  <a:gd name="connsiteX3" fmla="*/ 766324 w 884222"/>
                  <a:gd name="connsiteY3" fmla="*/ 91042 h 1142622"/>
                  <a:gd name="connsiteX4" fmla="*/ 625259 w 884222"/>
                  <a:gd name="connsiteY4" fmla="*/ 33835 h 1142622"/>
                  <a:gd name="connsiteX5" fmla="*/ 403250 w 884222"/>
                  <a:gd name="connsiteY5" fmla="*/ 2669 h 1142622"/>
                  <a:gd name="connsiteX6" fmla="*/ 246040 w 884222"/>
                  <a:gd name="connsiteY6" fmla="*/ 59372 h 1142622"/>
                  <a:gd name="connsiteX7" fmla="*/ 136341 w 884222"/>
                  <a:gd name="connsiteY7" fmla="*/ 221497 h 1142622"/>
                  <a:gd name="connsiteX8" fmla="*/ 99050 w 884222"/>
                  <a:gd name="connsiteY8" fmla="*/ 428418 h 1142622"/>
                  <a:gd name="connsiteX9" fmla="*/ 91849 w 884222"/>
                  <a:gd name="connsiteY9" fmla="*/ 510228 h 1142622"/>
                  <a:gd name="connsiteX10" fmla="*/ 0 w 884222"/>
                  <a:gd name="connsiteY10" fmla="*/ 617451 h 1142622"/>
                  <a:gd name="connsiteX11" fmla="*/ 81486 w 884222"/>
                  <a:gd name="connsiteY11" fmla="*/ 651836 h 1142622"/>
                  <a:gd name="connsiteX12" fmla="*/ 109204 w 884222"/>
                  <a:gd name="connsiteY12" fmla="*/ 748143 h 1142622"/>
                  <a:gd name="connsiteX13" fmla="*/ 112471 w 884222"/>
                  <a:gd name="connsiteY13" fmla="*/ 747934 h 1142622"/>
                  <a:gd name="connsiteX14" fmla="*/ 153800 w 884222"/>
                  <a:gd name="connsiteY14" fmla="*/ 767994 h 1142622"/>
                  <a:gd name="connsiteX15" fmla="*/ 121596 w 884222"/>
                  <a:gd name="connsiteY15" fmla="*/ 786634 h 1142622"/>
                  <a:gd name="connsiteX16" fmla="*/ 145770 w 884222"/>
                  <a:gd name="connsiteY16" fmla="*/ 850052 h 1142622"/>
                  <a:gd name="connsiteX17" fmla="*/ 193300 w 884222"/>
                  <a:gd name="connsiteY17" fmla="*/ 922375 h 1142622"/>
                  <a:gd name="connsiteX18" fmla="*/ 247526 w 884222"/>
                  <a:gd name="connsiteY18" fmla="*/ 933929 h 1142622"/>
                  <a:gd name="connsiteX19" fmla="*/ 406051 w 884222"/>
                  <a:gd name="connsiteY19" fmla="*/ 896267 h 1142622"/>
                  <a:gd name="connsiteX20" fmla="*/ 411804 w 884222"/>
                  <a:gd name="connsiteY20" fmla="*/ 962075 h 1142622"/>
                  <a:gd name="connsiteX21" fmla="*/ 411709 w 884222"/>
                  <a:gd name="connsiteY21" fmla="*/ 1017006 h 1142622"/>
                  <a:gd name="connsiteX22" fmla="*/ 356654 w 884222"/>
                  <a:gd name="connsiteY22" fmla="*/ 1125429 h 1142622"/>
                  <a:gd name="connsiteX23" fmla="*/ 534028 w 884222"/>
                  <a:gd name="connsiteY23" fmla="*/ 1134792 h 1142622"/>
                  <a:gd name="connsiteX24" fmla="*/ 715032 w 884222"/>
                  <a:gd name="connsiteY24" fmla="*/ 1058268 h 1142622"/>
                  <a:gd name="connsiteX25" fmla="*/ 731672 w 884222"/>
                  <a:gd name="connsiteY25" fmla="*/ 1039323 h 1142622"/>
                  <a:gd name="connsiteX26" fmla="*/ 735358 w 884222"/>
                  <a:gd name="connsiteY26" fmla="*/ 989288 h 1142622"/>
                  <a:gd name="connsiteX27" fmla="*/ 718271 w 884222"/>
                  <a:gd name="connsiteY27" fmla="*/ 692451 h 114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84222" h="1142622">
                    <a:moveTo>
                      <a:pt x="718271" y="692451"/>
                    </a:moveTo>
                    <a:cubicBezTo>
                      <a:pt x="718271" y="692451"/>
                      <a:pt x="897360" y="489035"/>
                      <a:pt x="883453" y="354561"/>
                    </a:cubicBezTo>
                    <a:cubicBezTo>
                      <a:pt x="877471" y="296706"/>
                      <a:pt x="861641" y="239871"/>
                      <a:pt x="836857" y="187254"/>
                    </a:cubicBezTo>
                    <a:cubicBezTo>
                      <a:pt x="819760" y="150955"/>
                      <a:pt x="797795" y="115941"/>
                      <a:pt x="766324" y="91042"/>
                    </a:cubicBezTo>
                    <a:cubicBezTo>
                      <a:pt x="726224" y="59324"/>
                      <a:pt x="674703" y="46875"/>
                      <a:pt x="625259" y="33835"/>
                    </a:cubicBezTo>
                    <a:cubicBezTo>
                      <a:pt x="552479" y="14642"/>
                      <a:pt x="477783" y="-7808"/>
                      <a:pt x="403250" y="2669"/>
                    </a:cubicBezTo>
                    <a:cubicBezTo>
                      <a:pt x="347939" y="10442"/>
                      <a:pt x="295580" y="33559"/>
                      <a:pt x="246040" y="59372"/>
                    </a:cubicBezTo>
                    <a:cubicBezTo>
                      <a:pt x="183642" y="91881"/>
                      <a:pt x="159325" y="154993"/>
                      <a:pt x="136341" y="221497"/>
                    </a:cubicBezTo>
                    <a:cubicBezTo>
                      <a:pt x="113366" y="288000"/>
                      <a:pt x="99270" y="358057"/>
                      <a:pt x="99050" y="428418"/>
                    </a:cubicBezTo>
                    <a:cubicBezTo>
                      <a:pt x="98965" y="455888"/>
                      <a:pt x="99431" y="483825"/>
                      <a:pt x="91849" y="510228"/>
                    </a:cubicBezTo>
                    <a:cubicBezTo>
                      <a:pt x="79810" y="552167"/>
                      <a:pt x="0" y="617451"/>
                      <a:pt x="0" y="617451"/>
                    </a:cubicBezTo>
                    <a:cubicBezTo>
                      <a:pt x="0" y="617451"/>
                      <a:pt x="54397" y="646017"/>
                      <a:pt x="81486" y="651836"/>
                    </a:cubicBezTo>
                    <a:cubicBezTo>
                      <a:pt x="91859" y="687488"/>
                      <a:pt x="100108" y="718083"/>
                      <a:pt x="109204" y="748143"/>
                    </a:cubicBezTo>
                    <a:cubicBezTo>
                      <a:pt x="110290" y="748067"/>
                      <a:pt x="111347" y="747934"/>
                      <a:pt x="112471" y="747934"/>
                    </a:cubicBezTo>
                    <a:cubicBezTo>
                      <a:pt x="129569" y="747934"/>
                      <a:pt x="153800" y="757040"/>
                      <a:pt x="153800" y="767994"/>
                    </a:cubicBezTo>
                    <a:cubicBezTo>
                      <a:pt x="153800" y="776900"/>
                      <a:pt x="134207" y="784129"/>
                      <a:pt x="121596" y="786634"/>
                    </a:cubicBezTo>
                    <a:cubicBezTo>
                      <a:pt x="128464" y="806761"/>
                      <a:pt x="136160" y="827420"/>
                      <a:pt x="145770" y="850052"/>
                    </a:cubicBezTo>
                    <a:cubicBezTo>
                      <a:pt x="153010" y="867101"/>
                      <a:pt x="178079" y="911831"/>
                      <a:pt x="193300" y="922375"/>
                    </a:cubicBezTo>
                    <a:cubicBezTo>
                      <a:pt x="208750" y="933081"/>
                      <a:pt x="228733" y="934367"/>
                      <a:pt x="247526" y="933929"/>
                    </a:cubicBezTo>
                    <a:cubicBezTo>
                      <a:pt x="302228" y="932652"/>
                      <a:pt x="356625" y="919727"/>
                      <a:pt x="406051" y="896267"/>
                    </a:cubicBezTo>
                    <a:cubicBezTo>
                      <a:pt x="409994" y="919756"/>
                      <a:pt x="409680" y="938358"/>
                      <a:pt x="411804" y="962075"/>
                    </a:cubicBezTo>
                    <a:cubicBezTo>
                      <a:pt x="413433" y="980354"/>
                      <a:pt x="414518" y="998861"/>
                      <a:pt x="411709" y="1017006"/>
                    </a:cubicBezTo>
                    <a:cubicBezTo>
                      <a:pt x="405451" y="1057468"/>
                      <a:pt x="380695" y="1092291"/>
                      <a:pt x="356654" y="1125429"/>
                    </a:cubicBezTo>
                    <a:cubicBezTo>
                      <a:pt x="412328" y="1149489"/>
                      <a:pt x="474088" y="1143984"/>
                      <a:pt x="534028" y="1134792"/>
                    </a:cubicBezTo>
                    <a:cubicBezTo>
                      <a:pt x="600189" y="1124648"/>
                      <a:pt x="671036" y="1108722"/>
                      <a:pt x="715032" y="1058268"/>
                    </a:cubicBezTo>
                    <a:cubicBezTo>
                      <a:pt x="731825" y="1058640"/>
                      <a:pt x="726567" y="1055325"/>
                      <a:pt x="731672" y="1039323"/>
                    </a:cubicBezTo>
                    <a:cubicBezTo>
                      <a:pt x="736768" y="1023311"/>
                      <a:pt x="735358" y="989288"/>
                      <a:pt x="735358" y="989288"/>
                    </a:cubicBezTo>
                    <a:lnTo>
                      <a:pt x="718271" y="692451"/>
                    </a:lnTo>
                    <a:close/>
                  </a:path>
                </a:pathLst>
              </a:custGeom>
              <a:solidFill>
                <a:srgbClr val="FF8775"/>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9069938-D0B1-A428-EA99-A189AA68AC23}"/>
                  </a:ext>
                </a:extLst>
              </p:cNvPr>
              <p:cNvSpPr/>
              <p:nvPr/>
            </p:nvSpPr>
            <p:spPr>
              <a:xfrm>
                <a:off x="5482421" y="3992061"/>
                <a:ext cx="1105433" cy="1835581"/>
              </a:xfrm>
              <a:custGeom>
                <a:avLst/>
                <a:gdLst>
                  <a:gd name="connsiteX0" fmla="*/ 610086 w 1105433"/>
                  <a:gd name="connsiteY0" fmla="*/ 0 h 1835581"/>
                  <a:gd name="connsiteX1" fmla="*/ 418605 w 1105433"/>
                  <a:gd name="connsiteY1" fmla="*/ 100965 h 1835581"/>
                  <a:gd name="connsiteX2" fmla="*/ 248745 w 1105433"/>
                  <a:gd name="connsiteY2" fmla="*/ 111605 h 1835581"/>
                  <a:gd name="connsiteX3" fmla="*/ 63760 w 1105433"/>
                  <a:gd name="connsiteY3" fmla="*/ 691610 h 1835581"/>
                  <a:gd name="connsiteX4" fmla="*/ 0 w 1105433"/>
                  <a:gd name="connsiteY4" fmla="*/ 1835582 h 1835581"/>
                  <a:gd name="connsiteX5" fmla="*/ 199825 w 1105433"/>
                  <a:gd name="connsiteY5" fmla="*/ 1835582 h 1835581"/>
                  <a:gd name="connsiteX6" fmla="*/ 1105433 w 1105433"/>
                  <a:gd name="connsiteY6" fmla="*/ 1835582 h 1835581"/>
                  <a:gd name="connsiteX7" fmla="*/ 874119 w 1105433"/>
                  <a:gd name="connsiteY7" fmla="*/ 673818 h 1835581"/>
                  <a:gd name="connsiteX8" fmla="*/ 1088431 w 1105433"/>
                  <a:gd name="connsiteY8" fmla="*/ 576034 h 1835581"/>
                  <a:gd name="connsiteX9" fmla="*/ 911180 w 1105433"/>
                  <a:gd name="connsiteY9" fmla="*/ 216589 h 1835581"/>
                  <a:gd name="connsiteX10" fmla="*/ 610086 w 1105433"/>
                  <a:gd name="connsiteY10" fmla="*/ 0 h 183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5433" h="1835581">
                    <a:moveTo>
                      <a:pt x="610086" y="0"/>
                    </a:moveTo>
                    <a:cubicBezTo>
                      <a:pt x="610086" y="0"/>
                      <a:pt x="526228" y="71619"/>
                      <a:pt x="418605" y="100965"/>
                    </a:cubicBezTo>
                    <a:cubicBezTo>
                      <a:pt x="310991" y="130312"/>
                      <a:pt x="248745" y="111605"/>
                      <a:pt x="248745" y="111605"/>
                    </a:cubicBezTo>
                    <a:cubicBezTo>
                      <a:pt x="248745" y="111605"/>
                      <a:pt x="89278" y="352273"/>
                      <a:pt x="63760" y="691610"/>
                    </a:cubicBezTo>
                    <a:cubicBezTo>
                      <a:pt x="38243" y="1030948"/>
                      <a:pt x="0" y="1835582"/>
                      <a:pt x="0" y="1835582"/>
                    </a:cubicBezTo>
                    <a:lnTo>
                      <a:pt x="199825" y="1835582"/>
                    </a:lnTo>
                    <a:lnTo>
                      <a:pt x="1105433" y="1835582"/>
                    </a:lnTo>
                    <a:lnTo>
                      <a:pt x="874119" y="673818"/>
                    </a:lnTo>
                    <a:lnTo>
                      <a:pt x="1088431" y="576034"/>
                    </a:lnTo>
                    <a:cubicBezTo>
                      <a:pt x="1088431" y="576034"/>
                      <a:pt x="998668" y="356606"/>
                      <a:pt x="911180" y="216589"/>
                    </a:cubicBezTo>
                    <a:cubicBezTo>
                      <a:pt x="798052" y="35547"/>
                      <a:pt x="610086" y="0"/>
                      <a:pt x="610086" y="0"/>
                    </a:cubicBezTo>
                    <a:close/>
                  </a:path>
                </a:pathLst>
              </a:custGeom>
              <a:solidFill>
                <a:srgbClr val="0A2A6B"/>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BF07D11-54C5-E679-D4F5-2550B8471711}"/>
                  </a:ext>
                </a:extLst>
              </p:cNvPr>
              <p:cNvSpPr/>
              <p:nvPr/>
            </p:nvSpPr>
            <p:spPr>
              <a:xfrm>
                <a:off x="6066380" y="4619939"/>
                <a:ext cx="501862" cy="1207703"/>
              </a:xfrm>
              <a:custGeom>
                <a:avLst/>
                <a:gdLst>
                  <a:gd name="connsiteX0" fmla="*/ 390840 w 501862"/>
                  <a:gd name="connsiteY0" fmla="*/ 0 h 1207703"/>
                  <a:gd name="connsiteX1" fmla="*/ 95174 w 501862"/>
                  <a:gd name="connsiteY1" fmla="*/ 132226 h 1207703"/>
                  <a:gd name="connsiteX2" fmla="*/ 243011 w 501862"/>
                  <a:gd name="connsiteY2" fmla="*/ 584787 h 1207703"/>
                  <a:gd name="connsiteX3" fmla="*/ 0 w 501862"/>
                  <a:gd name="connsiteY3" fmla="*/ 1207703 h 1207703"/>
                  <a:gd name="connsiteX4" fmla="*/ 195424 w 501862"/>
                  <a:gd name="connsiteY4" fmla="*/ 1207703 h 1207703"/>
                  <a:gd name="connsiteX5" fmla="*/ 501863 w 501862"/>
                  <a:gd name="connsiteY5" fmla="*/ 564870 h 120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1862" h="1207703">
                    <a:moveTo>
                      <a:pt x="390840" y="0"/>
                    </a:moveTo>
                    <a:lnTo>
                      <a:pt x="95174" y="132226"/>
                    </a:lnTo>
                    <a:lnTo>
                      <a:pt x="243011" y="584787"/>
                    </a:lnTo>
                    <a:lnTo>
                      <a:pt x="0" y="1207703"/>
                    </a:lnTo>
                    <a:lnTo>
                      <a:pt x="195424" y="1207703"/>
                    </a:lnTo>
                    <a:lnTo>
                      <a:pt x="501863" y="564870"/>
                    </a:lnTo>
                    <a:close/>
                  </a:path>
                </a:pathLst>
              </a:custGeom>
              <a:solidFill>
                <a:srgbClr val="FF8775"/>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BF4735B-8A91-91F5-2E43-C19227AFBAE2}"/>
                  </a:ext>
                </a:extLst>
              </p:cNvPr>
              <p:cNvSpPr/>
              <p:nvPr/>
            </p:nvSpPr>
            <p:spPr>
              <a:xfrm>
                <a:off x="5902264" y="4160186"/>
                <a:ext cx="259289" cy="656177"/>
              </a:xfrm>
              <a:custGeom>
                <a:avLst/>
                <a:gdLst>
                  <a:gd name="connsiteX0" fmla="*/ 259290 w 259289"/>
                  <a:gd name="connsiteY0" fmla="*/ 591979 h 656177"/>
                  <a:gd name="connsiteX1" fmla="*/ 196796 w 259289"/>
                  <a:gd name="connsiteY1" fmla="*/ 623630 h 656177"/>
                  <a:gd name="connsiteX2" fmla="*/ 134093 w 259289"/>
                  <a:gd name="connsiteY2" fmla="*/ 654844 h 656177"/>
                  <a:gd name="connsiteX3" fmla="*/ 131379 w 259289"/>
                  <a:gd name="connsiteY3" fmla="*/ 656177 h 656177"/>
                  <a:gd name="connsiteX4" fmla="*/ 130226 w 259289"/>
                  <a:gd name="connsiteY4" fmla="*/ 653320 h 656177"/>
                  <a:gd name="connsiteX5" fmla="*/ 71438 w 259289"/>
                  <a:gd name="connsiteY5" fmla="*/ 495576 h 656177"/>
                  <a:gd name="connsiteX6" fmla="*/ 21936 w 259289"/>
                  <a:gd name="connsiteY6" fmla="*/ 334518 h 656177"/>
                  <a:gd name="connsiteX7" fmla="*/ 5096 w 259289"/>
                  <a:gd name="connsiteY7" fmla="*/ 251679 h 656177"/>
                  <a:gd name="connsiteX8" fmla="*/ 0 w 259289"/>
                  <a:gd name="connsiteY8" fmla="*/ 167326 h 656177"/>
                  <a:gd name="connsiteX9" fmla="*/ 17955 w 259289"/>
                  <a:gd name="connsiteY9" fmla="*/ 0 h 656177"/>
                  <a:gd name="connsiteX10" fmla="*/ 6420 w 259289"/>
                  <a:gd name="connsiteY10" fmla="*/ 167259 h 656177"/>
                  <a:gd name="connsiteX11" fmla="*/ 13240 w 259289"/>
                  <a:gd name="connsiteY11" fmla="*/ 250555 h 656177"/>
                  <a:gd name="connsiteX12" fmla="*/ 30595 w 259289"/>
                  <a:gd name="connsiteY12" fmla="*/ 332280 h 656177"/>
                  <a:gd name="connsiteX13" fmla="*/ 79658 w 259289"/>
                  <a:gd name="connsiteY13" fmla="*/ 492776 h 656177"/>
                  <a:gd name="connsiteX14" fmla="*/ 107138 w 259289"/>
                  <a:gd name="connsiteY14" fmla="*/ 572176 h 656177"/>
                  <a:gd name="connsiteX15" fmla="*/ 135522 w 259289"/>
                  <a:gd name="connsiteY15" fmla="*/ 651262 h 656177"/>
                  <a:gd name="connsiteX16" fmla="*/ 131655 w 259289"/>
                  <a:gd name="connsiteY16" fmla="*/ 649729 h 656177"/>
                  <a:gd name="connsiteX17" fmla="*/ 195377 w 259289"/>
                  <a:gd name="connsiteY17" fmla="*/ 620639 h 656177"/>
                  <a:gd name="connsiteX18" fmla="*/ 259290 w 259289"/>
                  <a:gd name="connsiteY18" fmla="*/ 591979 h 65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9289" h="656177">
                    <a:moveTo>
                      <a:pt x="259290" y="591979"/>
                    </a:moveTo>
                    <a:lnTo>
                      <a:pt x="196796" y="623630"/>
                    </a:lnTo>
                    <a:cubicBezTo>
                      <a:pt x="175965" y="634184"/>
                      <a:pt x="155058" y="644576"/>
                      <a:pt x="134093" y="654844"/>
                    </a:cubicBezTo>
                    <a:lnTo>
                      <a:pt x="131379" y="656177"/>
                    </a:lnTo>
                    <a:lnTo>
                      <a:pt x="130226" y="653320"/>
                    </a:lnTo>
                    <a:cubicBezTo>
                      <a:pt x="109328" y="601218"/>
                      <a:pt x="89574" y="548697"/>
                      <a:pt x="71438" y="495576"/>
                    </a:cubicBezTo>
                    <a:cubicBezTo>
                      <a:pt x="53198" y="442503"/>
                      <a:pt x="35633" y="389115"/>
                      <a:pt x="21936" y="334518"/>
                    </a:cubicBezTo>
                    <a:cubicBezTo>
                      <a:pt x="14850" y="307324"/>
                      <a:pt x="8887" y="279673"/>
                      <a:pt x="5096" y="251679"/>
                    </a:cubicBezTo>
                    <a:cubicBezTo>
                      <a:pt x="1239" y="223695"/>
                      <a:pt x="-28" y="195462"/>
                      <a:pt x="0" y="167326"/>
                    </a:cubicBezTo>
                    <a:cubicBezTo>
                      <a:pt x="267" y="111042"/>
                      <a:pt x="6116" y="54845"/>
                      <a:pt x="17955" y="0"/>
                    </a:cubicBezTo>
                    <a:cubicBezTo>
                      <a:pt x="9211" y="55388"/>
                      <a:pt x="5458" y="111433"/>
                      <a:pt x="6420" y="167259"/>
                    </a:cubicBezTo>
                    <a:cubicBezTo>
                      <a:pt x="6963" y="195177"/>
                      <a:pt x="9440" y="222999"/>
                      <a:pt x="13240" y="250555"/>
                    </a:cubicBezTo>
                    <a:cubicBezTo>
                      <a:pt x="17212" y="278082"/>
                      <a:pt x="23308" y="305295"/>
                      <a:pt x="30595" y="332280"/>
                    </a:cubicBezTo>
                    <a:cubicBezTo>
                      <a:pt x="45006" y="386258"/>
                      <a:pt x="61989" y="439646"/>
                      <a:pt x="79658" y="492776"/>
                    </a:cubicBezTo>
                    <a:cubicBezTo>
                      <a:pt x="88516" y="519341"/>
                      <a:pt x="97822" y="545754"/>
                      <a:pt x="107138" y="572176"/>
                    </a:cubicBezTo>
                    <a:cubicBezTo>
                      <a:pt x="116348" y="598627"/>
                      <a:pt x="125778" y="625021"/>
                      <a:pt x="135522" y="651262"/>
                    </a:cubicBezTo>
                    <a:lnTo>
                      <a:pt x="131655" y="649729"/>
                    </a:lnTo>
                    <a:cubicBezTo>
                      <a:pt x="152829" y="639889"/>
                      <a:pt x="174060" y="630193"/>
                      <a:pt x="195377" y="620639"/>
                    </a:cubicBezTo>
                    <a:lnTo>
                      <a:pt x="259290" y="591979"/>
                    </a:lnTo>
                    <a:close/>
                  </a:path>
                </a:pathLst>
              </a:custGeom>
              <a:solidFill>
                <a:srgbClr val="FFFFFF"/>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CD8D905-1E6A-4ABE-ADCB-1C8172BCA8D0}"/>
                  </a:ext>
                </a:extLst>
              </p:cNvPr>
              <p:cNvSpPr/>
              <p:nvPr/>
            </p:nvSpPr>
            <p:spPr>
              <a:xfrm>
                <a:off x="5758599" y="3800923"/>
                <a:ext cx="102622" cy="150199"/>
              </a:xfrm>
              <a:custGeom>
                <a:avLst/>
                <a:gdLst>
                  <a:gd name="connsiteX0" fmla="*/ 0 w 102622"/>
                  <a:gd name="connsiteY0" fmla="*/ 99555 h 150199"/>
                  <a:gd name="connsiteX1" fmla="*/ 102622 w 102622"/>
                  <a:gd name="connsiteY1" fmla="*/ 0 h 150199"/>
                  <a:gd name="connsiteX2" fmla="*/ 9325 w 102622"/>
                  <a:gd name="connsiteY2" fmla="*/ 150200 h 150199"/>
                  <a:gd name="connsiteX3" fmla="*/ 0 w 102622"/>
                  <a:gd name="connsiteY3" fmla="*/ 99555 h 150199"/>
                </a:gdLst>
                <a:ahLst/>
                <a:cxnLst>
                  <a:cxn ang="0">
                    <a:pos x="connsiteX0" y="connsiteY0"/>
                  </a:cxn>
                  <a:cxn ang="0">
                    <a:pos x="connsiteX1" y="connsiteY1"/>
                  </a:cxn>
                  <a:cxn ang="0">
                    <a:pos x="connsiteX2" y="connsiteY2"/>
                  </a:cxn>
                  <a:cxn ang="0">
                    <a:pos x="connsiteX3" y="connsiteY3"/>
                  </a:cxn>
                </a:cxnLst>
                <a:rect l="l" t="t" r="r" b="b"/>
                <a:pathLst>
                  <a:path w="102622" h="150199">
                    <a:moveTo>
                      <a:pt x="0" y="99555"/>
                    </a:moveTo>
                    <a:cubicBezTo>
                      <a:pt x="40262" y="73495"/>
                      <a:pt x="75343" y="39453"/>
                      <a:pt x="102622" y="0"/>
                    </a:cubicBezTo>
                    <a:cubicBezTo>
                      <a:pt x="84334" y="53330"/>
                      <a:pt x="48596" y="109756"/>
                      <a:pt x="9325" y="150200"/>
                    </a:cubicBezTo>
                    <a:lnTo>
                      <a:pt x="0" y="99555"/>
                    </a:lnTo>
                    <a:close/>
                  </a:path>
                </a:pathLst>
              </a:custGeom>
              <a:solidFill>
                <a:srgbClr val="0A2A6B"/>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3DB7720-C9BE-31CC-EB38-EDD4601E721B}"/>
                  </a:ext>
                </a:extLst>
              </p:cNvPr>
              <p:cNvSpPr/>
              <p:nvPr/>
            </p:nvSpPr>
            <p:spPr>
              <a:xfrm>
                <a:off x="5515130" y="3466681"/>
                <a:ext cx="41452" cy="62160"/>
              </a:xfrm>
              <a:custGeom>
                <a:avLst/>
                <a:gdLst>
                  <a:gd name="connsiteX0" fmla="*/ 41453 w 41452"/>
                  <a:gd name="connsiteY0" fmla="*/ 31080 h 62160"/>
                  <a:gd name="connsiteX1" fmla="*/ 20726 w 41452"/>
                  <a:gd name="connsiteY1" fmla="*/ 62160 h 62160"/>
                  <a:gd name="connsiteX2" fmla="*/ 0 w 41452"/>
                  <a:gd name="connsiteY2" fmla="*/ 31080 h 62160"/>
                  <a:gd name="connsiteX3" fmla="*/ 20726 w 41452"/>
                  <a:gd name="connsiteY3" fmla="*/ 0 h 62160"/>
                  <a:gd name="connsiteX4" fmla="*/ 41453 w 41452"/>
                  <a:gd name="connsiteY4" fmla="*/ 31080 h 6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 h="62160">
                    <a:moveTo>
                      <a:pt x="41453" y="31080"/>
                    </a:moveTo>
                    <a:cubicBezTo>
                      <a:pt x="41453" y="48244"/>
                      <a:pt x="32175" y="62160"/>
                      <a:pt x="20726" y="62160"/>
                    </a:cubicBezTo>
                    <a:cubicBezTo>
                      <a:pt x="9277" y="62160"/>
                      <a:pt x="0" y="48244"/>
                      <a:pt x="0" y="31080"/>
                    </a:cubicBezTo>
                    <a:cubicBezTo>
                      <a:pt x="0" y="13916"/>
                      <a:pt x="9277" y="0"/>
                      <a:pt x="20726" y="0"/>
                    </a:cubicBezTo>
                    <a:cubicBezTo>
                      <a:pt x="32175" y="0"/>
                      <a:pt x="41453" y="13916"/>
                      <a:pt x="41453" y="31080"/>
                    </a:cubicBezTo>
                    <a:close/>
                  </a:path>
                </a:pathLst>
              </a:custGeom>
              <a:solidFill>
                <a:srgbClr val="0A2A6B"/>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0A3557D-5D8E-FCD6-8892-C7AAE804D660}"/>
                  </a:ext>
                </a:extLst>
              </p:cNvPr>
              <p:cNvSpPr/>
              <p:nvPr/>
            </p:nvSpPr>
            <p:spPr>
              <a:xfrm>
                <a:off x="5472915" y="3371308"/>
                <a:ext cx="152190" cy="99849"/>
              </a:xfrm>
              <a:custGeom>
                <a:avLst/>
                <a:gdLst>
                  <a:gd name="connsiteX0" fmla="*/ 149523 w 152190"/>
                  <a:gd name="connsiteY0" fmla="*/ 99850 h 99849"/>
                  <a:gd name="connsiteX1" fmla="*/ 121291 w 152190"/>
                  <a:gd name="connsiteY1" fmla="*/ 64188 h 99849"/>
                  <a:gd name="connsiteX2" fmla="*/ 85058 w 152190"/>
                  <a:gd name="connsiteY2" fmla="*/ 39899 h 99849"/>
                  <a:gd name="connsiteX3" fmla="*/ 44348 w 152190"/>
                  <a:gd name="connsiteY3" fmla="*/ 28374 h 99849"/>
                  <a:gd name="connsiteX4" fmla="*/ 476 w 152190"/>
                  <a:gd name="connsiteY4" fmla="*/ 15496 h 99849"/>
                  <a:gd name="connsiteX5" fmla="*/ 0 w 152190"/>
                  <a:gd name="connsiteY5" fmla="*/ 12677 h 99849"/>
                  <a:gd name="connsiteX6" fmla="*/ 49282 w 152190"/>
                  <a:gd name="connsiteY6" fmla="*/ 218 h 99849"/>
                  <a:gd name="connsiteX7" fmla="*/ 96317 w 152190"/>
                  <a:gd name="connsiteY7" fmla="*/ 19992 h 99849"/>
                  <a:gd name="connsiteX8" fmla="*/ 132093 w 152190"/>
                  <a:gd name="connsiteY8" fmla="*/ 54816 h 99849"/>
                  <a:gd name="connsiteX9" fmla="*/ 152190 w 152190"/>
                  <a:gd name="connsiteY9" fmla="*/ 98802 h 99849"/>
                  <a:gd name="connsiteX10" fmla="*/ 149523 w 152190"/>
                  <a:gd name="connsiteY10" fmla="*/ 99850 h 99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190" h="99849">
                    <a:moveTo>
                      <a:pt x="149523" y="99850"/>
                    </a:moveTo>
                    <a:cubicBezTo>
                      <a:pt x="141780" y="86334"/>
                      <a:pt x="132464" y="74142"/>
                      <a:pt x="121291" y="64188"/>
                    </a:cubicBezTo>
                    <a:cubicBezTo>
                      <a:pt x="110338" y="54101"/>
                      <a:pt x="98041" y="45881"/>
                      <a:pt x="85058" y="39899"/>
                    </a:cubicBezTo>
                    <a:cubicBezTo>
                      <a:pt x="71866" y="33870"/>
                      <a:pt x="57569" y="32832"/>
                      <a:pt x="44348" y="28374"/>
                    </a:cubicBezTo>
                    <a:cubicBezTo>
                      <a:pt x="30775" y="24126"/>
                      <a:pt x="16926" y="20726"/>
                      <a:pt x="476" y="15496"/>
                    </a:cubicBezTo>
                    <a:lnTo>
                      <a:pt x="0" y="12677"/>
                    </a:lnTo>
                    <a:cubicBezTo>
                      <a:pt x="14326" y="2238"/>
                      <a:pt x="32128" y="-915"/>
                      <a:pt x="49282" y="218"/>
                    </a:cubicBezTo>
                    <a:cubicBezTo>
                      <a:pt x="66799" y="1142"/>
                      <a:pt x="82344" y="10648"/>
                      <a:pt x="96317" y="19992"/>
                    </a:cubicBezTo>
                    <a:cubicBezTo>
                      <a:pt x="110490" y="29384"/>
                      <a:pt x="122606" y="41328"/>
                      <a:pt x="132093" y="54816"/>
                    </a:cubicBezTo>
                    <a:cubicBezTo>
                      <a:pt x="141370" y="68436"/>
                      <a:pt x="148562" y="83257"/>
                      <a:pt x="152190" y="98802"/>
                    </a:cubicBezTo>
                    <a:lnTo>
                      <a:pt x="149523" y="99850"/>
                    </a:lnTo>
                    <a:close/>
                  </a:path>
                </a:pathLst>
              </a:custGeom>
              <a:solidFill>
                <a:srgbClr val="0A2A6B"/>
              </a:solidFill>
              <a:ln w="9525" cap="flat">
                <a:noFill/>
                <a:prstDash val="solid"/>
                <a:miter/>
              </a:ln>
            </p:spPr>
            <p:txBody>
              <a:bodyPr rtlCol="0" anchor="ctr"/>
              <a:lstStyle/>
              <a:p>
                <a:endParaRPr lang="en-US"/>
              </a:p>
            </p:txBody>
          </p:sp>
          <p:grpSp>
            <p:nvGrpSpPr>
              <p:cNvPr id="94" name="Graphic 6">
                <a:extLst>
                  <a:ext uri="{FF2B5EF4-FFF2-40B4-BE49-F238E27FC236}">
                    <a16:creationId xmlns:a16="http://schemas.microsoft.com/office/drawing/2014/main" id="{E438D4DC-9D5D-0AA3-83DC-86F624E7358C}"/>
                  </a:ext>
                </a:extLst>
              </p:cNvPr>
              <p:cNvGrpSpPr/>
              <p:nvPr/>
            </p:nvGrpSpPr>
            <p:grpSpPr>
              <a:xfrm>
                <a:off x="5314290" y="2877318"/>
                <a:ext cx="1004170" cy="973604"/>
                <a:chOff x="5314290" y="2877318"/>
                <a:chExt cx="1004170" cy="973604"/>
              </a:xfrm>
            </p:grpSpPr>
            <p:sp>
              <p:nvSpPr>
                <p:cNvPr id="95" name="Freeform: Shape 94">
                  <a:extLst>
                    <a:ext uri="{FF2B5EF4-FFF2-40B4-BE49-F238E27FC236}">
                      <a16:creationId xmlns:a16="http://schemas.microsoft.com/office/drawing/2014/main" id="{FCD5777C-5A0A-17C1-B671-5B1B60D65F4B}"/>
                    </a:ext>
                  </a:extLst>
                </p:cNvPr>
                <p:cNvSpPr/>
                <p:nvPr/>
              </p:nvSpPr>
              <p:spPr>
                <a:xfrm>
                  <a:off x="5314290" y="2877318"/>
                  <a:ext cx="1004170" cy="973604"/>
                </a:xfrm>
                <a:custGeom>
                  <a:avLst/>
                  <a:gdLst>
                    <a:gd name="connsiteX0" fmla="*/ 830690 w 1004170"/>
                    <a:gd name="connsiteY0" fmla="*/ 913394 h 973604"/>
                    <a:gd name="connsiteX1" fmla="*/ 841273 w 1004170"/>
                    <a:gd name="connsiteY1" fmla="*/ 942093 h 973604"/>
                    <a:gd name="connsiteX2" fmla="*/ 837358 w 1004170"/>
                    <a:gd name="connsiteY2" fmla="*/ 970354 h 973604"/>
                    <a:gd name="connsiteX3" fmla="*/ 817889 w 1004170"/>
                    <a:gd name="connsiteY3" fmla="*/ 972983 h 973604"/>
                    <a:gd name="connsiteX4" fmla="*/ 674900 w 1004170"/>
                    <a:gd name="connsiteY4" fmla="*/ 829346 h 973604"/>
                    <a:gd name="connsiteX5" fmla="*/ 676938 w 1004170"/>
                    <a:gd name="connsiteY5" fmla="*/ 864121 h 973604"/>
                    <a:gd name="connsiteX6" fmla="*/ 674366 w 1004170"/>
                    <a:gd name="connsiteY6" fmla="*/ 878056 h 973604"/>
                    <a:gd name="connsiteX7" fmla="*/ 659240 w 1004170"/>
                    <a:gd name="connsiteY7" fmla="*/ 882352 h 973604"/>
                    <a:gd name="connsiteX8" fmla="*/ 615035 w 1004170"/>
                    <a:gd name="connsiteY8" fmla="*/ 843833 h 973604"/>
                    <a:gd name="connsiteX9" fmla="*/ 464835 w 1004170"/>
                    <a:gd name="connsiteY9" fmla="*/ 675993 h 973604"/>
                    <a:gd name="connsiteX10" fmla="*/ 510565 w 1004170"/>
                    <a:gd name="connsiteY10" fmla="*/ 402988 h 973604"/>
                    <a:gd name="connsiteX11" fmla="*/ 364175 w 1004170"/>
                    <a:gd name="connsiteY11" fmla="*/ 464357 h 973604"/>
                    <a:gd name="connsiteX12" fmla="*/ 344639 w 1004170"/>
                    <a:gd name="connsiteY12" fmla="*/ 464281 h 973604"/>
                    <a:gd name="connsiteX13" fmla="*/ 333152 w 1004170"/>
                    <a:gd name="connsiteY13" fmla="*/ 449974 h 973604"/>
                    <a:gd name="connsiteX14" fmla="*/ 338562 w 1004170"/>
                    <a:gd name="connsiteY14" fmla="*/ 438373 h 973604"/>
                    <a:gd name="connsiteX15" fmla="*/ 387959 w 1004170"/>
                    <a:gd name="connsiteY15" fmla="*/ 388157 h 973604"/>
                    <a:gd name="connsiteX16" fmla="*/ 164064 w 1004170"/>
                    <a:gd name="connsiteY16" fmla="*/ 434458 h 973604"/>
                    <a:gd name="connsiteX17" fmla="*/ 139195 w 1004170"/>
                    <a:gd name="connsiteY17" fmla="*/ 422409 h 973604"/>
                    <a:gd name="connsiteX18" fmla="*/ 143776 w 1004170"/>
                    <a:gd name="connsiteY18" fmla="*/ 409436 h 973604"/>
                    <a:gd name="connsiteX19" fmla="*/ 175113 w 1004170"/>
                    <a:gd name="connsiteY19" fmla="*/ 377184 h 973604"/>
                    <a:gd name="connsiteX20" fmla="*/ 31410 w 1004170"/>
                    <a:gd name="connsiteY20" fmla="*/ 400844 h 973604"/>
                    <a:gd name="connsiteX21" fmla="*/ 4063 w 1004170"/>
                    <a:gd name="connsiteY21" fmla="*/ 381432 h 973604"/>
                    <a:gd name="connsiteX22" fmla="*/ 7045 w 1004170"/>
                    <a:gd name="connsiteY22" fmla="*/ 350143 h 973604"/>
                    <a:gd name="connsiteX23" fmla="*/ 21046 w 1004170"/>
                    <a:gd name="connsiteY23" fmla="*/ 343323 h 973604"/>
                    <a:gd name="connsiteX24" fmla="*/ 169951 w 1004170"/>
                    <a:gd name="connsiteY24" fmla="*/ 200143 h 973604"/>
                    <a:gd name="connsiteX25" fmla="*/ 409866 w 1004170"/>
                    <a:gd name="connsiteY25" fmla="*/ 80509 h 973604"/>
                    <a:gd name="connsiteX26" fmla="*/ 368433 w 1004170"/>
                    <a:gd name="connsiteY26" fmla="*/ 54944 h 973604"/>
                    <a:gd name="connsiteX27" fmla="*/ 357555 w 1004170"/>
                    <a:gd name="connsiteY27" fmla="*/ 36732 h 973604"/>
                    <a:gd name="connsiteX28" fmla="*/ 380815 w 1004170"/>
                    <a:gd name="connsiteY28" fmla="*/ 16606 h 973604"/>
                    <a:gd name="connsiteX29" fmla="*/ 646772 w 1004170"/>
                    <a:gd name="connsiteY29" fmla="*/ 28141 h 973604"/>
                    <a:gd name="connsiteX30" fmla="*/ 849597 w 1004170"/>
                    <a:gd name="connsiteY30" fmla="*/ 200562 h 973604"/>
                    <a:gd name="connsiteX31" fmla="*/ 845940 w 1004170"/>
                    <a:gd name="connsiteY31" fmla="*/ 138316 h 973604"/>
                    <a:gd name="connsiteX32" fmla="*/ 858094 w 1004170"/>
                    <a:gd name="connsiteY32" fmla="*/ 107932 h 973604"/>
                    <a:gd name="connsiteX33" fmla="*/ 879277 w 1004170"/>
                    <a:gd name="connsiteY33" fmla="*/ 115485 h 973604"/>
                    <a:gd name="connsiteX34" fmla="*/ 908834 w 1004170"/>
                    <a:gd name="connsiteY34" fmla="*/ 214345 h 973604"/>
                    <a:gd name="connsiteX35" fmla="*/ 967260 w 1004170"/>
                    <a:gd name="connsiteY35" fmla="*/ 239796 h 973604"/>
                    <a:gd name="connsiteX36" fmla="*/ 1003845 w 1004170"/>
                    <a:gd name="connsiteY36" fmla="*/ 292631 h 973604"/>
                    <a:gd name="connsiteX37" fmla="*/ 1001826 w 1004170"/>
                    <a:gd name="connsiteY37" fmla="*/ 301470 h 973604"/>
                    <a:gd name="connsiteX38" fmla="*/ 995406 w 1004170"/>
                    <a:gd name="connsiteY38" fmla="*/ 302051 h 973604"/>
                    <a:gd name="connsiteX39" fmla="*/ 927560 w 1004170"/>
                    <a:gd name="connsiteY39" fmla="*/ 286135 h 973604"/>
                    <a:gd name="connsiteX40" fmla="*/ 999007 w 1004170"/>
                    <a:gd name="connsiteY40" fmla="*/ 494532 h 973604"/>
                    <a:gd name="connsiteX41" fmla="*/ 927636 w 1004170"/>
                    <a:gd name="connsiteY41" fmla="*/ 705997 h 973604"/>
                    <a:gd name="connsiteX42" fmla="*/ 830690 w 1004170"/>
                    <a:gd name="connsiteY42" fmla="*/ 913394 h 97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04170" h="973604">
                      <a:moveTo>
                        <a:pt x="830690" y="913394"/>
                      </a:moveTo>
                      <a:cubicBezTo>
                        <a:pt x="831157" y="923643"/>
                        <a:pt x="837434" y="932568"/>
                        <a:pt x="841273" y="942093"/>
                      </a:cubicBezTo>
                      <a:cubicBezTo>
                        <a:pt x="845102" y="951618"/>
                        <a:pt x="845673" y="964334"/>
                        <a:pt x="837358" y="970354"/>
                      </a:cubicBezTo>
                      <a:cubicBezTo>
                        <a:pt x="831910" y="974297"/>
                        <a:pt x="824537" y="973926"/>
                        <a:pt x="817889" y="972983"/>
                      </a:cubicBezTo>
                      <a:cubicBezTo>
                        <a:pt x="746080" y="962848"/>
                        <a:pt x="684710" y="901202"/>
                        <a:pt x="674900" y="829346"/>
                      </a:cubicBezTo>
                      <a:cubicBezTo>
                        <a:pt x="675576" y="840937"/>
                        <a:pt x="676252" y="852529"/>
                        <a:pt x="676938" y="864121"/>
                      </a:cubicBezTo>
                      <a:cubicBezTo>
                        <a:pt x="677224" y="868951"/>
                        <a:pt x="677357" y="874256"/>
                        <a:pt x="674366" y="878056"/>
                      </a:cubicBezTo>
                      <a:cubicBezTo>
                        <a:pt x="670966" y="882371"/>
                        <a:pt x="664670" y="883152"/>
                        <a:pt x="659240" y="882352"/>
                      </a:cubicBezTo>
                      <a:cubicBezTo>
                        <a:pt x="639248" y="879390"/>
                        <a:pt x="625617" y="861054"/>
                        <a:pt x="615035" y="843833"/>
                      </a:cubicBezTo>
                      <a:cubicBezTo>
                        <a:pt x="552646" y="742316"/>
                        <a:pt x="464835" y="675993"/>
                        <a:pt x="464835" y="675993"/>
                      </a:cubicBezTo>
                      <a:cubicBezTo>
                        <a:pt x="464835" y="675993"/>
                        <a:pt x="407247" y="549758"/>
                        <a:pt x="510565" y="402988"/>
                      </a:cubicBezTo>
                      <a:cubicBezTo>
                        <a:pt x="467845" y="436620"/>
                        <a:pt x="417810" y="455423"/>
                        <a:pt x="364175" y="464357"/>
                      </a:cubicBezTo>
                      <a:cubicBezTo>
                        <a:pt x="357689" y="465433"/>
                        <a:pt x="350897" y="466300"/>
                        <a:pt x="344639" y="464281"/>
                      </a:cubicBezTo>
                      <a:cubicBezTo>
                        <a:pt x="338381" y="462262"/>
                        <a:pt x="332828" y="456547"/>
                        <a:pt x="333152" y="449974"/>
                      </a:cubicBezTo>
                      <a:cubicBezTo>
                        <a:pt x="333362" y="445650"/>
                        <a:pt x="335972" y="441840"/>
                        <a:pt x="338562" y="438373"/>
                      </a:cubicBezTo>
                      <a:cubicBezTo>
                        <a:pt x="352659" y="419504"/>
                        <a:pt x="369319" y="402559"/>
                        <a:pt x="387959" y="388157"/>
                      </a:cubicBezTo>
                      <a:cubicBezTo>
                        <a:pt x="320588" y="421504"/>
                        <a:pt x="239188" y="431648"/>
                        <a:pt x="164064" y="434458"/>
                      </a:cubicBezTo>
                      <a:cubicBezTo>
                        <a:pt x="153911" y="434839"/>
                        <a:pt x="140509" y="432486"/>
                        <a:pt x="139195" y="422409"/>
                      </a:cubicBezTo>
                      <a:cubicBezTo>
                        <a:pt x="138585" y="417761"/>
                        <a:pt x="141128" y="413313"/>
                        <a:pt x="143776" y="409436"/>
                      </a:cubicBezTo>
                      <a:cubicBezTo>
                        <a:pt x="152272" y="396996"/>
                        <a:pt x="162931" y="386033"/>
                        <a:pt x="175113" y="377184"/>
                      </a:cubicBezTo>
                      <a:cubicBezTo>
                        <a:pt x="128041" y="398816"/>
                        <a:pt x="80330" y="417894"/>
                        <a:pt x="31410" y="400844"/>
                      </a:cubicBezTo>
                      <a:cubicBezTo>
                        <a:pt x="20637" y="397092"/>
                        <a:pt x="10016" y="391157"/>
                        <a:pt x="4063" y="381432"/>
                      </a:cubicBezTo>
                      <a:cubicBezTo>
                        <a:pt x="-1890" y="371707"/>
                        <a:pt x="-1633" y="357544"/>
                        <a:pt x="7045" y="350143"/>
                      </a:cubicBezTo>
                      <a:cubicBezTo>
                        <a:pt x="11017" y="346752"/>
                        <a:pt x="16151" y="345142"/>
                        <a:pt x="21046" y="343323"/>
                      </a:cubicBezTo>
                      <a:cubicBezTo>
                        <a:pt x="86398" y="319063"/>
                        <a:pt x="122897" y="251578"/>
                        <a:pt x="169951" y="200143"/>
                      </a:cubicBezTo>
                      <a:cubicBezTo>
                        <a:pt x="231644" y="132697"/>
                        <a:pt x="318874" y="89205"/>
                        <a:pt x="409866" y="80509"/>
                      </a:cubicBezTo>
                      <a:cubicBezTo>
                        <a:pt x="394979" y="75070"/>
                        <a:pt x="380463" y="65269"/>
                        <a:pt x="368433" y="54944"/>
                      </a:cubicBezTo>
                      <a:cubicBezTo>
                        <a:pt x="362880" y="50172"/>
                        <a:pt x="357336" y="44047"/>
                        <a:pt x="357555" y="36732"/>
                      </a:cubicBezTo>
                      <a:cubicBezTo>
                        <a:pt x="357879" y="25740"/>
                        <a:pt x="370271" y="19721"/>
                        <a:pt x="380815" y="16606"/>
                      </a:cubicBezTo>
                      <a:cubicBezTo>
                        <a:pt x="467483" y="-8997"/>
                        <a:pt x="562648" y="-4873"/>
                        <a:pt x="646772" y="28141"/>
                      </a:cubicBezTo>
                      <a:cubicBezTo>
                        <a:pt x="730897" y="61154"/>
                        <a:pt x="803468" y="122848"/>
                        <a:pt x="849597" y="200562"/>
                      </a:cubicBezTo>
                      <a:cubicBezTo>
                        <a:pt x="848445" y="178550"/>
                        <a:pt x="847092" y="160338"/>
                        <a:pt x="845940" y="138316"/>
                      </a:cubicBezTo>
                      <a:cubicBezTo>
                        <a:pt x="845321" y="126543"/>
                        <a:pt x="846845" y="111475"/>
                        <a:pt x="858094" y="107932"/>
                      </a:cubicBezTo>
                      <a:cubicBezTo>
                        <a:pt x="865600" y="105569"/>
                        <a:pt x="873525" y="110122"/>
                        <a:pt x="879277" y="115485"/>
                      </a:cubicBezTo>
                      <a:cubicBezTo>
                        <a:pt x="905138" y="139621"/>
                        <a:pt x="907843" y="178988"/>
                        <a:pt x="908834" y="214345"/>
                      </a:cubicBezTo>
                      <a:cubicBezTo>
                        <a:pt x="930188" y="219527"/>
                        <a:pt x="949248" y="227213"/>
                        <a:pt x="967260" y="239796"/>
                      </a:cubicBezTo>
                      <a:cubicBezTo>
                        <a:pt x="985272" y="252388"/>
                        <a:pt x="999864" y="271019"/>
                        <a:pt x="1003845" y="292631"/>
                      </a:cubicBezTo>
                      <a:cubicBezTo>
                        <a:pt x="1004426" y="295784"/>
                        <a:pt x="1004484" y="299679"/>
                        <a:pt x="1001826" y="301470"/>
                      </a:cubicBezTo>
                      <a:cubicBezTo>
                        <a:pt x="999997" y="302699"/>
                        <a:pt x="997578" y="302404"/>
                        <a:pt x="995406" y="302051"/>
                      </a:cubicBezTo>
                      <a:cubicBezTo>
                        <a:pt x="972470" y="298289"/>
                        <a:pt x="949781" y="292964"/>
                        <a:pt x="927560" y="286135"/>
                      </a:cubicBezTo>
                      <a:cubicBezTo>
                        <a:pt x="983395" y="336074"/>
                        <a:pt x="1005065" y="419866"/>
                        <a:pt x="999007" y="494532"/>
                      </a:cubicBezTo>
                      <a:cubicBezTo>
                        <a:pt x="992939" y="569199"/>
                        <a:pt x="962431" y="639655"/>
                        <a:pt x="927636" y="705997"/>
                      </a:cubicBezTo>
                      <a:cubicBezTo>
                        <a:pt x="892803" y="772358"/>
                        <a:pt x="827281" y="838566"/>
                        <a:pt x="830690" y="913394"/>
                      </a:cubicBezTo>
                      <a:close/>
                    </a:path>
                  </a:pathLst>
                </a:custGeom>
                <a:solidFill>
                  <a:srgbClr val="0A2A6B"/>
                </a:solidFill>
                <a:ln w="9525" cap="flat">
                  <a:noFill/>
                  <a:prstDash val="solid"/>
                  <a:miter/>
                </a:ln>
              </p:spPr>
              <p:txBody>
                <a:bodyPr rtlCol="0" anchor="ctr"/>
                <a:lstStyle/>
                <a:p>
                  <a:endParaRPr lang="en-US"/>
                </a:p>
              </p:txBody>
            </p:sp>
            <p:grpSp>
              <p:nvGrpSpPr>
                <p:cNvPr id="96" name="Graphic 6">
                  <a:extLst>
                    <a:ext uri="{FF2B5EF4-FFF2-40B4-BE49-F238E27FC236}">
                      <a16:creationId xmlns:a16="http://schemas.microsoft.com/office/drawing/2014/main" id="{A86D0C02-7E39-6133-E1CB-908C1D5C07F4}"/>
                    </a:ext>
                  </a:extLst>
                </p:cNvPr>
                <p:cNvGrpSpPr/>
                <p:nvPr/>
              </p:nvGrpSpPr>
              <p:grpSpPr>
                <a:xfrm>
                  <a:off x="5480030" y="3000553"/>
                  <a:ext cx="729800" cy="843441"/>
                  <a:chOff x="5480030" y="3000553"/>
                  <a:chExt cx="729800" cy="843441"/>
                </a:xfrm>
                <a:solidFill>
                  <a:srgbClr val="FFFFFF"/>
                </a:solidFill>
              </p:grpSpPr>
              <p:sp>
                <p:nvSpPr>
                  <p:cNvPr id="97" name="Freeform: Shape 96">
                    <a:extLst>
                      <a:ext uri="{FF2B5EF4-FFF2-40B4-BE49-F238E27FC236}">
                        <a16:creationId xmlns:a16="http://schemas.microsoft.com/office/drawing/2014/main" id="{DAB87CEF-ADBF-752C-1DC6-E9A389D41753}"/>
                      </a:ext>
                    </a:extLst>
                  </p:cNvPr>
                  <p:cNvSpPr/>
                  <p:nvPr/>
                </p:nvSpPr>
                <p:spPr>
                  <a:xfrm>
                    <a:off x="5480030" y="3000553"/>
                    <a:ext cx="674293" cy="251205"/>
                  </a:xfrm>
                  <a:custGeom>
                    <a:avLst/>
                    <a:gdLst>
                      <a:gd name="connsiteX0" fmla="*/ 0 w 674293"/>
                      <a:gd name="connsiteY0" fmla="*/ 251205 h 251205"/>
                      <a:gd name="connsiteX1" fmla="*/ 52083 w 674293"/>
                      <a:gd name="connsiteY1" fmla="*/ 223945 h 251205"/>
                      <a:gd name="connsiteX2" fmla="*/ 94526 w 674293"/>
                      <a:gd name="connsiteY2" fmla="*/ 181768 h 251205"/>
                      <a:gd name="connsiteX3" fmla="*/ 178870 w 674293"/>
                      <a:gd name="connsiteY3" fmla="*/ 95577 h 251205"/>
                      <a:gd name="connsiteX4" fmla="*/ 289236 w 674293"/>
                      <a:gd name="connsiteY4" fmla="*/ 46046 h 251205"/>
                      <a:gd name="connsiteX5" fmla="*/ 409966 w 674293"/>
                      <a:gd name="connsiteY5" fmla="*/ 56457 h 251205"/>
                      <a:gd name="connsiteX6" fmla="*/ 404851 w 674293"/>
                      <a:gd name="connsiteY6" fmla="*/ 63563 h 251205"/>
                      <a:gd name="connsiteX7" fmla="*/ 392163 w 674293"/>
                      <a:gd name="connsiteY7" fmla="*/ 42618 h 251205"/>
                      <a:gd name="connsiteX8" fmla="*/ 387782 w 674293"/>
                      <a:gd name="connsiteY8" fmla="*/ 31168 h 251205"/>
                      <a:gd name="connsiteX9" fmla="*/ 385239 w 674293"/>
                      <a:gd name="connsiteY9" fmla="*/ 18386 h 251205"/>
                      <a:gd name="connsiteX10" fmla="*/ 391982 w 674293"/>
                      <a:gd name="connsiteY10" fmla="*/ 4794 h 251205"/>
                      <a:gd name="connsiteX11" fmla="*/ 405041 w 674293"/>
                      <a:gd name="connsiteY11" fmla="*/ 231 h 251205"/>
                      <a:gd name="connsiteX12" fmla="*/ 429578 w 674293"/>
                      <a:gd name="connsiteY12" fmla="*/ 1917 h 251205"/>
                      <a:gd name="connsiteX13" fmla="*/ 517131 w 674293"/>
                      <a:gd name="connsiteY13" fmla="*/ 38007 h 251205"/>
                      <a:gd name="connsiteX14" fmla="*/ 674294 w 674293"/>
                      <a:gd name="connsiteY14" fmla="*/ 140944 h 251205"/>
                      <a:gd name="connsiteX15" fmla="*/ 513988 w 674293"/>
                      <a:gd name="connsiteY15" fmla="*/ 43903 h 251205"/>
                      <a:gd name="connsiteX16" fmla="*/ 428158 w 674293"/>
                      <a:gd name="connsiteY16" fmla="*/ 10137 h 251205"/>
                      <a:gd name="connsiteX17" fmla="*/ 406003 w 674293"/>
                      <a:gd name="connsiteY17" fmla="*/ 8708 h 251205"/>
                      <a:gd name="connsiteX18" fmla="*/ 397135 w 674293"/>
                      <a:gd name="connsiteY18" fmla="*/ 11718 h 251205"/>
                      <a:gd name="connsiteX19" fmla="*/ 393973 w 674293"/>
                      <a:gd name="connsiteY19" fmla="*/ 18376 h 251205"/>
                      <a:gd name="connsiteX20" fmla="*/ 396192 w 674293"/>
                      <a:gd name="connsiteY20" fmla="*/ 28473 h 251205"/>
                      <a:gd name="connsiteX21" fmla="*/ 400278 w 674293"/>
                      <a:gd name="connsiteY21" fmla="*/ 38893 h 251205"/>
                      <a:gd name="connsiteX22" fmla="*/ 412004 w 674293"/>
                      <a:gd name="connsiteY22" fmla="*/ 57896 h 251205"/>
                      <a:gd name="connsiteX23" fmla="*/ 421786 w 674293"/>
                      <a:gd name="connsiteY23" fmla="*/ 70211 h 251205"/>
                      <a:gd name="connsiteX24" fmla="*/ 406880 w 674293"/>
                      <a:gd name="connsiteY24" fmla="*/ 65001 h 251205"/>
                      <a:gd name="connsiteX25" fmla="*/ 290713 w 674293"/>
                      <a:gd name="connsiteY25" fmla="*/ 54876 h 251205"/>
                      <a:gd name="connsiteX26" fmla="*/ 183794 w 674293"/>
                      <a:gd name="connsiteY26" fmla="*/ 101787 h 251205"/>
                      <a:gd name="connsiteX27" fmla="*/ 98184 w 674293"/>
                      <a:gd name="connsiteY27" fmla="*/ 185188 h 251205"/>
                      <a:gd name="connsiteX28" fmla="*/ 53864 w 674293"/>
                      <a:gd name="connsiteY28" fmla="*/ 226059 h 251205"/>
                      <a:gd name="connsiteX29" fmla="*/ 0 w 674293"/>
                      <a:gd name="connsiteY29" fmla="*/ 251205 h 25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74293" h="251205">
                        <a:moveTo>
                          <a:pt x="0" y="251205"/>
                        </a:moveTo>
                        <a:cubicBezTo>
                          <a:pt x="20241" y="249110"/>
                          <a:pt x="37195" y="236823"/>
                          <a:pt x="52083" y="223945"/>
                        </a:cubicBezTo>
                        <a:cubicBezTo>
                          <a:pt x="67199" y="210915"/>
                          <a:pt x="80972" y="196446"/>
                          <a:pt x="94526" y="181768"/>
                        </a:cubicBezTo>
                        <a:cubicBezTo>
                          <a:pt x="121615" y="152460"/>
                          <a:pt x="147238" y="121199"/>
                          <a:pt x="178870" y="95577"/>
                        </a:cubicBezTo>
                        <a:cubicBezTo>
                          <a:pt x="210512" y="70021"/>
                          <a:pt x="249003" y="52724"/>
                          <a:pt x="289236" y="46046"/>
                        </a:cubicBezTo>
                        <a:cubicBezTo>
                          <a:pt x="329432" y="39255"/>
                          <a:pt x="371504" y="42398"/>
                          <a:pt x="409966" y="56457"/>
                        </a:cubicBezTo>
                        <a:lnTo>
                          <a:pt x="404851" y="63563"/>
                        </a:lnTo>
                        <a:cubicBezTo>
                          <a:pt x="399812" y="57115"/>
                          <a:pt x="395526" y="50076"/>
                          <a:pt x="392163" y="42618"/>
                        </a:cubicBezTo>
                        <a:cubicBezTo>
                          <a:pt x="390468" y="38893"/>
                          <a:pt x="389011" y="35074"/>
                          <a:pt x="387782" y="31168"/>
                        </a:cubicBezTo>
                        <a:cubicBezTo>
                          <a:pt x="386639" y="27301"/>
                          <a:pt x="385286" y="23339"/>
                          <a:pt x="385239" y="18386"/>
                        </a:cubicBezTo>
                        <a:cubicBezTo>
                          <a:pt x="385029" y="13471"/>
                          <a:pt x="387715" y="7699"/>
                          <a:pt x="391982" y="4794"/>
                        </a:cubicBezTo>
                        <a:cubicBezTo>
                          <a:pt x="396164" y="1784"/>
                          <a:pt x="400736" y="746"/>
                          <a:pt x="405041" y="231"/>
                        </a:cubicBezTo>
                        <a:cubicBezTo>
                          <a:pt x="413861" y="-502"/>
                          <a:pt x="421500" y="631"/>
                          <a:pt x="429578" y="1917"/>
                        </a:cubicBezTo>
                        <a:cubicBezTo>
                          <a:pt x="461581" y="7661"/>
                          <a:pt x="489556" y="23377"/>
                          <a:pt x="517131" y="38007"/>
                        </a:cubicBezTo>
                        <a:cubicBezTo>
                          <a:pt x="572291" y="68173"/>
                          <a:pt x="623592" y="104321"/>
                          <a:pt x="674294" y="140944"/>
                        </a:cubicBezTo>
                        <a:cubicBezTo>
                          <a:pt x="621678" y="107092"/>
                          <a:pt x="569328" y="72659"/>
                          <a:pt x="513988" y="43903"/>
                        </a:cubicBezTo>
                        <a:cubicBezTo>
                          <a:pt x="486204" y="30025"/>
                          <a:pt x="458162" y="15395"/>
                          <a:pt x="428158" y="10137"/>
                        </a:cubicBezTo>
                        <a:cubicBezTo>
                          <a:pt x="420834" y="8975"/>
                          <a:pt x="412785" y="8032"/>
                          <a:pt x="406003" y="8708"/>
                        </a:cubicBezTo>
                        <a:cubicBezTo>
                          <a:pt x="402593" y="9109"/>
                          <a:pt x="399307" y="10080"/>
                          <a:pt x="397135" y="11718"/>
                        </a:cubicBezTo>
                        <a:cubicBezTo>
                          <a:pt x="394983" y="13376"/>
                          <a:pt x="393954" y="15452"/>
                          <a:pt x="393973" y="18376"/>
                        </a:cubicBezTo>
                        <a:cubicBezTo>
                          <a:pt x="393963" y="21291"/>
                          <a:pt x="395059" y="24892"/>
                          <a:pt x="396192" y="28473"/>
                        </a:cubicBezTo>
                        <a:cubicBezTo>
                          <a:pt x="397335" y="32026"/>
                          <a:pt x="398697" y="35512"/>
                          <a:pt x="400278" y="38893"/>
                        </a:cubicBezTo>
                        <a:cubicBezTo>
                          <a:pt x="403403" y="45675"/>
                          <a:pt x="407365" y="52057"/>
                          <a:pt x="412004" y="57896"/>
                        </a:cubicBezTo>
                        <a:lnTo>
                          <a:pt x="421786" y="70211"/>
                        </a:lnTo>
                        <a:lnTo>
                          <a:pt x="406880" y="65001"/>
                        </a:lnTo>
                        <a:cubicBezTo>
                          <a:pt x="369827" y="52057"/>
                          <a:pt x="329537" y="48742"/>
                          <a:pt x="290713" y="54876"/>
                        </a:cubicBezTo>
                        <a:cubicBezTo>
                          <a:pt x="251803" y="61001"/>
                          <a:pt x="214789" y="77355"/>
                          <a:pt x="183794" y="101787"/>
                        </a:cubicBezTo>
                        <a:cubicBezTo>
                          <a:pt x="152390" y="125952"/>
                          <a:pt x="126082" y="156394"/>
                          <a:pt x="98184" y="185188"/>
                        </a:cubicBezTo>
                        <a:cubicBezTo>
                          <a:pt x="84211" y="199599"/>
                          <a:pt x="69571" y="213477"/>
                          <a:pt x="53864" y="226059"/>
                        </a:cubicBezTo>
                        <a:cubicBezTo>
                          <a:pt x="38395" y="238518"/>
                          <a:pt x="20393" y="250310"/>
                          <a:pt x="0" y="251205"/>
                        </a:cubicBezTo>
                        <a:close/>
                      </a:path>
                    </a:pathLst>
                  </a:custGeom>
                  <a:solidFill>
                    <a:srgbClr val="FFFFFF"/>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8764BCA-723E-C70F-A5F3-0DA6E6E2E718}"/>
                      </a:ext>
                    </a:extLst>
                  </p:cNvPr>
                  <p:cNvSpPr/>
                  <p:nvPr/>
                </p:nvSpPr>
                <p:spPr>
                  <a:xfrm>
                    <a:off x="5679865" y="3141678"/>
                    <a:ext cx="447922" cy="131673"/>
                  </a:xfrm>
                  <a:custGeom>
                    <a:avLst/>
                    <a:gdLst>
                      <a:gd name="connsiteX0" fmla="*/ 447923 w 447922"/>
                      <a:gd name="connsiteY0" fmla="*/ 40310 h 131673"/>
                      <a:gd name="connsiteX1" fmla="*/ 334928 w 447922"/>
                      <a:gd name="connsiteY1" fmla="*/ 7439 h 131673"/>
                      <a:gd name="connsiteX2" fmla="*/ 276501 w 447922"/>
                      <a:gd name="connsiteY2" fmla="*/ 15326 h 131673"/>
                      <a:gd name="connsiteX3" fmla="*/ 220628 w 447922"/>
                      <a:gd name="connsiteY3" fmla="*/ 35528 h 131673"/>
                      <a:gd name="connsiteX4" fmla="*/ 111843 w 447922"/>
                      <a:gd name="connsiteY4" fmla="*/ 86725 h 131673"/>
                      <a:gd name="connsiteX5" fmla="*/ 56407 w 447922"/>
                      <a:gd name="connsiteY5" fmla="*/ 110442 h 131673"/>
                      <a:gd name="connsiteX6" fmla="*/ 0 w 447922"/>
                      <a:gd name="connsiteY6" fmla="*/ 131674 h 131673"/>
                      <a:gd name="connsiteX7" fmla="*/ 54540 w 447922"/>
                      <a:gd name="connsiteY7" fmla="*/ 106166 h 131673"/>
                      <a:gd name="connsiteX8" fmla="*/ 108718 w 447922"/>
                      <a:gd name="connsiteY8" fmla="*/ 80096 h 131673"/>
                      <a:gd name="connsiteX9" fmla="*/ 162458 w 447922"/>
                      <a:gd name="connsiteY9" fmla="*/ 53159 h 131673"/>
                      <a:gd name="connsiteX10" fmla="*/ 216846 w 447922"/>
                      <a:gd name="connsiteY10" fmla="*/ 26794 h 131673"/>
                      <a:gd name="connsiteX11" fmla="*/ 335080 w 447922"/>
                      <a:gd name="connsiteY11" fmla="*/ 143 h 131673"/>
                      <a:gd name="connsiteX12" fmla="*/ 394878 w 447922"/>
                      <a:gd name="connsiteY12" fmla="*/ 11516 h 131673"/>
                      <a:gd name="connsiteX13" fmla="*/ 447923 w 447922"/>
                      <a:gd name="connsiteY13" fmla="*/ 40310 h 131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7922" h="131673">
                        <a:moveTo>
                          <a:pt x="447923" y="40310"/>
                        </a:moveTo>
                        <a:cubicBezTo>
                          <a:pt x="413871" y="19059"/>
                          <a:pt x="374370" y="7439"/>
                          <a:pt x="334928" y="7439"/>
                        </a:cubicBezTo>
                        <a:cubicBezTo>
                          <a:pt x="315230" y="7515"/>
                          <a:pt x="295618" y="10401"/>
                          <a:pt x="276501" y="15326"/>
                        </a:cubicBezTo>
                        <a:cubicBezTo>
                          <a:pt x="257423" y="20469"/>
                          <a:pt x="238792" y="27394"/>
                          <a:pt x="220628" y="35528"/>
                        </a:cubicBezTo>
                        <a:cubicBezTo>
                          <a:pt x="184023" y="51121"/>
                          <a:pt x="148676" y="70571"/>
                          <a:pt x="111843" y="86725"/>
                        </a:cubicBezTo>
                        <a:cubicBezTo>
                          <a:pt x="93469" y="94888"/>
                          <a:pt x="75000" y="102822"/>
                          <a:pt x="56407" y="110442"/>
                        </a:cubicBezTo>
                        <a:cubicBezTo>
                          <a:pt x="37690" y="117767"/>
                          <a:pt x="19002" y="125140"/>
                          <a:pt x="0" y="131674"/>
                        </a:cubicBezTo>
                        <a:cubicBezTo>
                          <a:pt x="18183" y="123130"/>
                          <a:pt x="36490" y="114929"/>
                          <a:pt x="54540" y="106166"/>
                        </a:cubicBezTo>
                        <a:cubicBezTo>
                          <a:pt x="72714" y="97688"/>
                          <a:pt x="90792" y="89040"/>
                          <a:pt x="108718" y="80096"/>
                        </a:cubicBezTo>
                        <a:lnTo>
                          <a:pt x="162458" y="53159"/>
                        </a:lnTo>
                        <a:cubicBezTo>
                          <a:pt x="180346" y="44063"/>
                          <a:pt x="198329" y="34957"/>
                          <a:pt x="216846" y="26794"/>
                        </a:cubicBezTo>
                        <a:cubicBezTo>
                          <a:pt x="253860" y="11020"/>
                          <a:pt x="293913" y="-1486"/>
                          <a:pt x="335080" y="143"/>
                        </a:cubicBezTo>
                        <a:cubicBezTo>
                          <a:pt x="355492" y="1029"/>
                          <a:pt x="375713" y="4810"/>
                          <a:pt x="394878" y="11516"/>
                        </a:cubicBezTo>
                        <a:cubicBezTo>
                          <a:pt x="413899" y="18526"/>
                          <a:pt x="432025" y="27985"/>
                          <a:pt x="447923" y="40310"/>
                        </a:cubicBezTo>
                        <a:close/>
                      </a:path>
                    </a:pathLst>
                  </a:custGeom>
                  <a:solidFill>
                    <a:srgbClr val="FFFFFF"/>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A9523E4-1E8A-E66F-65AE-FCDBA8ADB846}"/>
                      </a:ext>
                    </a:extLst>
                  </p:cNvPr>
                  <p:cNvSpPr/>
                  <p:nvPr/>
                </p:nvSpPr>
                <p:spPr>
                  <a:xfrm>
                    <a:off x="6091493" y="3213925"/>
                    <a:ext cx="118338" cy="630069"/>
                  </a:xfrm>
                  <a:custGeom>
                    <a:avLst/>
                    <a:gdLst>
                      <a:gd name="connsiteX0" fmla="*/ 75862 w 118338"/>
                      <a:gd name="connsiteY0" fmla="*/ 0 h 630069"/>
                      <a:gd name="connsiteX1" fmla="*/ 117143 w 118338"/>
                      <a:gd name="connsiteY1" fmla="*/ 152791 h 630069"/>
                      <a:gd name="connsiteX2" fmla="*/ 44353 w 118338"/>
                      <a:gd name="connsiteY2" fmla="*/ 295132 h 630069"/>
                      <a:gd name="connsiteX3" fmla="*/ 40791 w 118338"/>
                      <a:gd name="connsiteY3" fmla="*/ 287112 h 630069"/>
                      <a:gd name="connsiteX4" fmla="*/ 55278 w 118338"/>
                      <a:gd name="connsiteY4" fmla="*/ 291465 h 630069"/>
                      <a:gd name="connsiteX5" fmla="*/ 63680 w 118338"/>
                      <a:gd name="connsiteY5" fmla="*/ 302552 h 630069"/>
                      <a:gd name="connsiteX6" fmla="*/ 67975 w 118338"/>
                      <a:gd name="connsiteY6" fmla="*/ 327936 h 630069"/>
                      <a:gd name="connsiteX7" fmla="*/ 56355 w 118338"/>
                      <a:gd name="connsiteY7" fmla="*/ 375495 h 630069"/>
                      <a:gd name="connsiteX8" fmla="*/ 14407 w 118338"/>
                      <a:gd name="connsiteY8" fmla="*/ 460543 h 630069"/>
                      <a:gd name="connsiteX9" fmla="*/ 12702 w 118338"/>
                      <a:gd name="connsiteY9" fmla="*/ 552212 h 630069"/>
                      <a:gd name="connsiteX10" fmla="*/ 63451 w 118338"/>
                      <a:gd name="connsiteY10" fmla="*/ 630069 h 630069"/>
                      <a:gd name="connsiteX11" fmla="*/ 7996 w 118338"/>
                      <a:gd name="connsiteY11" fmla="*/ 553660 h 630069"/>
                      <a:gd name="connsiteX12" fmla="*/ 7044 w 118338"/>
                      <a:gd name="connsiteY12" fmla="*/ 458038 h 630069"/>
                      <a:gd name="connsiteX13" fmla="*/ 48144 w 118338"/>
                      <a:gd name="connsiteY13" fmla="*/ 372075 h 630069"/>
                      <a:gd name="connsiteX14" fmla="*/ 58622 w 118338"/>
                      <a:gd name="connsiteY14" fmla="*/ 327613 h 630069"/>
                      <a:gd name="connsiteX15" fmla="*/ 55126 w 118338"/>
                      <a:gd name="connsiteY15" fmla="*/ 306562 h 630069"/>
                      <a:gd name="connsiteX16" fmla="*/ 41772 w 118338"/>
                      <a:gd name="connsiteY16" fmla="*/ 296266 h 630069"/>
                      <a:gd name="connsiteX17" fmla="*/ 26989 w 118338"/>
                      <a:gd name="connsiteY17" fmla="*/ 298123 h 630069"/>
                      <a:gd name="connsiteX18" fmla="*/ 38210 w 118338"/>
                      <a:gd name="connsiteY18" fmla="*/ 288246 h 630069"/>
                      <a:gd name="connsiteX19" fmla="*/ 110342 w 118338"/>
                      <a:gd name="connsiteY19" fmla="*/ 151971 h 630069"/>
                      <a:gd name="connsiteX20" fmla="*/ 75862 w 118338"/>
                      <a:gd name="connsiteY20" fmla="*/ 0 h 63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338" h="630069">
                        <a:moveTo>
                          <a:pt x="75862" y="0"/>
                        </a:moveTo>
                        <a:cubicBezTo>
                          <a:pt x="107799" y="43034"/>
                          <a:pt x="122877" y="98727"/>
                          <a:pt x="117143" y="152791"/>
                        </a:cubicBezTo>
                        <a:cubicBezTo>
                          <a:pt x="111771" y="207007"/>
                          <a:pt x="84749" y="258470"/>
                          <a:pt x="44353" y="295132"/>
                        </a:cubicBezTo>
                        <a:lnTo>
                          <a:pt x="40791" y="287112"/>
                        </a:lnTo>
                        <a:cubicBezTo>
                          <a:pt x="45925" y="286512"/>
                          <a:pt x="51468" y="288322"/>
                          <a:pt x="55278" y="291465"/>
                        </a:cubicBezTo>
                        <a:cubicBezTo>
                          <a:pt x="59117" y="294608"/>
                          <a:pt x="61736" y="298533"/>
                          <a:pt x="63680" y="302552"/>
                        </a:cubicBezTo>
                        <a:cubicBezTo>
                          <a:pt x="67680" y="310515"/>
                          <a:pt x="68385" y="319859"/>
                          <a:pt x="67975" y="327936"/>
                        </a:cubicBezTo>
                        <a:cubicBezTo>
                          <a:pt x="67375" y="344614"/>
                          <a:pt x="62603" y="360597"/>
                          <a:pt x="56355" y="375495"/>
                        </a:cubicBezTo>
                        <a:cubicBezTo>
                          <a:pt x="43801" y="405422"/>
                          <a:pt x="24665" y="431254"/>
                          <a:pt x="14407" y="460543"/>
                        </a:cubicBezTo>
                        <a:cubicBezTo>
                          <a:pt x="4015" y="489642"/>
                          <a:pt x="3939" y="522265"/>
                          <a:pt x="12702" y="552212"/>
                        </a:cubicBezTo>
                        <a:cubicBezTo>
                          <a:pt x="21189" y="582283"/>
                          <a:pt x="38733" y="610067"/>
                          <a:pt x="63451" y="630069"/>
                        </a:cubicBezTo>
                        <a:cubicBezTo>
                          <a:pt x="37314" y="611857"/>
                          <a:pt x="18150" y="584140"/>
                          <a:pt x="7996" y="553660"/>
                        </a:cubicBezTo>
                        <a:cubicBezTo>
                          <a:pt x="-1948" y="523084"/>
                          <a:pt x="-3015" y="489175"/>
                          <a:pt x="7044" y="458038"/>
                        </a:cubicBezTo>
                        <a:cubicBezTo>
                          <a:pt x="17293" y="426977"/>
                          <a:pt x="36571" y="400888"/>
                          <a:pt x="48144" y="372075"/>
                        </a:cubicBezTo>
                        <a:cubicBezTo>
                          <a:pt x="54002" y="357740"/>
                          <a:pt x="58241" y="342738"/>
                          <a:pt x="58622" y="327613"/>
                        </a:cubicBezTo>
                        <a:cubicBezTo>
                          <a:pt x="58926" y="319907"/>
                          <a:pt x="58136" y="312992"/>
                          <a:pt x="55126" y="306562"/>
                        </a:cubicBezTo>
                        <a:cubicBezTo>
                          <a:pt x="52249" y="300190"/>
                          <a:pt x="47268" y="295580"/>
                          <a:pt x="41772" y="296266"/>
                        </a:cubicBezTo>
                        <a:lnTo>
                          <a:pt x="26989" y="298123"/>
                        </a:lnTo>
                        <a:lnTo>
                          <a:pt x="38210" y="288246"/>
                        </a:lnTo>
                        <a:cubicBezTo>
                          <a:pt x="77596" y="253575"/>
                          <a:pt x="103113" y="204035"/>
                          <a:pt x="110342" y="151971"/>
                        </a:cubicBezTo>
                        <a:cubicBezTo>
                          <a:pt x="117200" y="99765"/>
                          <a:pt x="104808" y="44987"/>
                          <a:pt x="75862" y="0"/>
                        </a:cubicBezTo>
                        <a:close/>
                      </a:path>
                    </a:pathLst>
                  </a:custGeom>
                  <a:solidFill>
                    <a:srgbClr val="FFFFFF"/>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729A47D-E07D-019E-EE5E-D00D8EB8CDB2}"/>
                      </a:ext>
                    </a:extLst>
                  </p:cNvPr>
                  <p:cNvSpPr/>
                  <p:nvPr/>
                </p:nvSpPr>
                <p:spPr>
                  <a:xfrm>
                    <a:off x="5970871" y="3244282"/>
                    <a:ext cx="147696" cy="484317"/>
                  </a:xfrm>
                  <a:custGeom>
                    <a:avLst/>
                    <a:gdLst>
                      <a:gd name="connsiteX0" fmla="*/ 26806 w 147696"/>
                      <a:gd name="connsiteY0" fmla="*/ 484318 h 484317"/>
                      <a:gd name="connsiteX1" fmla="*/ 1078 w 147696"/>
                      <a:gd name="connsiteY1" fmla="*/ 354606 h 484317"/>
                      <a:gd name="connsiteX2" fmla="*/ 10737 w 147696"/>
                      <a:gd name="connsiteY2" fmla="*/ 222161 h 484317"/>
                      <a:gd name="connsiteX3" fmla="*/ 60105 w 147696"/>
                      <a:gd name="connsiteY3" fmla="*/ 98841 h 484317"/>
                      <a:gd name="connsiteX4" fmla="*/ 99310 w 147696"/>
                      <a:gd name="connsiteY4" fmla="*/ 45167 h 484317"/>
                      <a:gd name="connsiteX5" fmla="*/ 147697 w 147696"/>
                      <a:gd name="connsiteY5" fmla="*/ 0 h 484317"/>
                      <a:gd name="connsiteX6" fmla="*/ 102901 w 147696"/>
                      <a:gd name="connsiteY6" fmla="*/ 48158 h 484317"/>
                      <a:gd name="connsiteX7" fmla="*/ 66439 w 147696"/>
                      <a:gd name="connsiteY7" fmla="*/ 102537 h 484317"/>
                      <a:gd name="connsiteX8" fmla="*/ 20024 w 147696"/>
                      <a:gd name="connsiteY8" fmla="*/ 224237 h 484317"/>
                      <a:gd name="connsiteX9" fmla="*/ 8365 w 147696"/>
                      <a:gd name="connsiteY9" fmla="*/ 354235 h 484317"/>
                      <a:gd name="connsiteX10" fmla="*/ 26806 w 147696"/>
                      <a:gd name="connsiteY10" fmla="*/ 484318 h 48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696" h="484317">
                        <a:moveTo>
                          <a:pt x="26806" y="484318"/>
                        </a:moveTo>
                        <a:cubicBezTo>
                          <a:pt x="12690" y="442570"/>
                          <a:pt x="4069" y="398831"/>
                          <a:pt x="1078" y="354606"/>
                        </a:cubicBezTo>
                        <a:cubicBezTo>
                          <a:pt x="-1941" y="310382"/>
                          <a:pt x="1412" y="265643"/>
                          <a:pt x="10737" y="222161"/>
                        </a:cubicBezTo>
                        <a:cubicBezTo>
                          <a:pt x="20805" y="178851"/>
                          <a:pt x="37045" y="136846"/>
                          <a:pt x="60105" y="98841"/>
                        </a:cubicBezTo>
                        <a:cubicBezTo>
                          <a:pt x="71687" y="79886"/>
                          <a:pt x="84756" y="61874"/>
                          <a:pt x="99310" y="45167"/>
                        </a:cubicBezTo>
                        <a:cubicBezTo>
                          <a:pt x="114093" y="28680"/>
                          <a:pt x="130085" y="13268"/>
                          <a:pt x="147697" y="0"/>
                        </a:cubicBezTo>
                        <a:cubicBezTo>
                          <a:pt x="131485" y="14907"/>
                          <a:pt x="116312" y="30851"/>
                          <a:pt x="102901" y="48158"/>
                        </a:cubicBezTo>
                        <a:cubicBezTo>
                          <a:pt x="89251" y="65256"/>
                          <a:pt x="77050" y="83468"/>
                          <a:pt x="66439" y="102537"/>
                        </a:cubicBezTo>
                        <a:cubicBezTo>
                          <a:pt x="45113" y="140579"/>
                          <a:pt x="29177" y="181642"/>
                          <a:pt x="20024" y="224237"/>
                        </a:cubicBezTo>
                        <a:cubicBezTo>
                          <a:pt x="10118" y="266700"/>
                          <a:pt x="6946" y="310572"/>
                          <a:pt x="8365" y="354235"/>
                        </a:cubicBezTo>
                        <a:cubicBezTo>
                          <a:pt x="9813" y="397955"/>
                          <a:pt x="16480" y="441522"/>
                          <a:pt x="26806" y="484318"/>
                        </a:cubicBezTo>
                        <a:close/>
                      </a:path>
                    </a:pathLst>
                  </a:custGeom>
                  <a:solidFill>
                    <a:srgbClr val="FFFFFF"/>
                  </a:solidFill>
                  <a:ln w="9525" cap="flat">
                    <a:noFill/>
                    <a:prstDash val="solid"/>
                    <a:miter/>
                  </a:ln>
                </p:spPr>
                <p:txBody>
                  <a:bodyPr rtlCol="0" anchor="ctr"/>
                  <a:lstStyle/>
                  <a:p>
                    <a:endParaRPr lang="en-US"/>
                  </a:p>
                </p:txBody>
              </p:sp>
            </p:grpSp>
          </p:grpSp>
          <p:grpSp>
            <p:nvGrpSpPr>
              <p:cNvPr id="101" name="Graphic 6">
                <a:extLst>
                  <a:ext uri="{FF2B5EF4-FFF2-40B4-BE49-F238E27FC236}">
                    <a16:creationId xmlns:a16="http://schemas.microsoft.com/office/drawing/2014/main" id="{8D19AC63-E790-578B-512E-DEFA52AD2A6D}"/>
                  </a:ext>
                </a:extLst>
              </p:cNvPr>
              <p:cNvGrpSpPr/>
              <p:nvPr/>
            </p:nvGrpSpPr>
            <p:grpSpPr>
              <a:xfrm>
                <a:off x="5779053" y="3422835"/>
                <a:ext cx="164319" cy="212228"/>
                <a:chOff x="5779053" y="3422835"/>
                <a:chExt cx="164319" cy="212228"/>
              </a:xfrm>
            </p:grpSpPr>
            <p:sp>
              <p:nvSpPr>
                <p:cNvPr id="102" name="Freeform: Shape 101">
                  <a:extLst>
                    <a:ext uri="{FF2B5EF4-FFF2-40B4-BE49-F238E27FC236}">
                      <a16:creationId xmlns:a16="http://schemas.microsoft.com/office/drawing/2014/main" id="{A6EDB81E-EF93-E2AC-9A4C-5F0D97D6F138}"/>
                    </a:ext>
                  </a:extLst>
                </p:cNvPr>
                <p:cNvSpPr/>
                <p:nvPr/>
              </p:nvSpPr>
              <p:spPr>
                <a:xfrm>
                  <a:off x="5779053" y="3422835"/>
                  <a:ext cx="164319" cy="212228"/>
                </a:xfrm>
                <a:custGeom>
                  <a:avLst/>
                  <a:gdLst>
                    <a:gd name="connsiteX0" fmla="*/ 163463 w 164319"/>
                    <a:gd name="connsiteY0" fmla="*/ 100796 h 212228"/>
                    <a:gd name="connsiteX1" fmla="*/ 101141 w 164319"/>
                    <a:gd name="connsiteY1" fmla="*/ 198827 h 212228"/>
                    <a:gd name="connsiteX2" fmla="*/ 66537 w 164319"/>
                    <a:gd name="connsiteY2" fmla="*/ 212105 h 212228"/>
                    <a:gd name="connsiteX3" fmla="*/ 4463 w 164319"/>
                    <a:gd name="connsiteY3" fmla="*/ 164271 h 212228"/>
                    <a:gd name="connsiteX4" fmla="*/ 9368 w 164319"/>
                    <a:gd name="connsiteY4" fmla="*/ 81260 h 212228"/>
                    <a:gd name="connsiteX5" fmla="*/ 76957 w 164319"/>
                    <a:gd name="connsiteY5" fmla="*/ 1812 h 212228"/>
                    <a:gd name="connsiteX6" fmla="*/ 163463 w 164319"/>
                    <a:gd name="connsiteY6" fmla="*/ 100796 h 21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19" h="212228">
                      <a:moveTo>
                        <a:pt x="163463" y="100796"/>
                      </a:moveTo>
                      <a:cubicBezTo>
                        <a:pt x="157825" y="140306"/>
                        <a:pt x="134527" y="176958"/>
                        <a:pt x="101141" y="198827"/>
                      </a:cubicBezTo>
                      <a:cubicBezTo>
                        <a:pt x="90693" y="205676"/>
                        <a:pt x="78996" y="211210"/>
                        <a:pt x="66537" y="212105"/>
                      </a:cubicBezTo>
                      <a:cubicBezTo>
                        <a:pt x="38439" y="214124"/>
                        <a:pt x="13035" y="191112"/>
                        <a:pt x="4463" y="164271"/>
                      </a:cubicBezTo>
                      <a:cubicBezTo>
                        <a:pt x="-4110" y="137439"/>
                        <a:pt x="853" y="108121"/>
                        <a:pt x="9368" y="81260"/>
                      </a:cubicBezTo>
                      <a:cubicBezTo>
                        <a:pt x="20370" y="46542"/>
                        <a:pt x="41496" y="10108"/>
                        <a:pt x="76957" y="1812"/>
                      </a:cubicBezTo>
                      <a:cubicBezTo>
                        <a:pt x="134127" y="-11561"/>
                        <a:pt x="170445" y="51856"/>
                        <a:pt x="163463" y="100796"/>
                      </a:cubicBezTo>
                      <a:close/>
                    </a:path>
                  </a:pathLst>
                </a:custGeom>
                <a:solidFill>
                  <a:srgbClr val="FF8775"/>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CB1790B-FD43-6E87-3651-E143DD680C4A}"/>
                    </a:ext>
                  </a:extLst>
                </p:cNvPr>
                <p:cNvSpPr/>
                <p:nvPr/>
              </p:nvSpPr>
              <p:spPr>
                <a:xfrm>
                  <a:off x="5812539" y="3449464"/>
                  <a:ext cx="111478" cy="156651"/>
                </a:xfrm>
                <a:custGeom>
                  <a:avLst/>
                  <a:gdLst>
                    <a:gd name="connsiteX0" fmla="*/ 0 w 111478"/>
                    <a:gd name="connsiteY0" fmla="*/ 151196 h 156651"/>
                    <a:gd name="connsiteX1" fmla="*/ 31909 w 111478"/>
                    <a:gd name="connsiteY1" fmla="*/ 130526 h 156651"/>
                    <a:gd name="connsiteX2" fmla="*/ 35662 w 111478"/>
                    <a:gd name="connsiteY2" fmla="*/ 123878 h 156651"/>
                    <a:gd name="connsiteX3" fmla="*/ 29185 w 111478"/>
                    <a:gd name="connsiteY3" fmla="*/ 111238 h 156651"/>
                    <a:gd name="connsiteX4" fmla="*/ 7972 w 111478"/>
                    <a:gd name="connsiteY4" fmla="*/ 90141 h 156651"/>
                    <a:gd name="connsiteX5" fmla="*/ 4553 w 111478"/>
                    <a:gd name="connsiteY5" fmla="*/ 85321 h 156651"/>
                    <a:gd name="connsiteX6" fmla="*/ 5220 w 111478"/>
                    <a:gd name="connsiteY6" fmla="*/ 78872 h 156651"/>
                    <a:gd name="connsiteX7" fmla="*/ 45739 w 111478"/>
                    <a:gd name="connsiteY7" fmla="*/ 7549 h 156651"/>
                    <a:gd name="connsiteX8" fmla="*/ 66713 w 111478"/>
                    <a:gd name="connsiteY8" fmla="*/ 5 h 156651"/>
                    <a:gd name="connsiteX9" fmla="*/ 95555 w 111478"/>
                    <a:gd name="connsiteY9" fmla="*/ 14874 h 156651"/>
                    <a:gd name="connsiteX10" fmla="*/ 111166 w 111478"/>
                    <a:gd name="connsiteY10" fmla="*/ 44420 h 156651"/>
                    <a:gd name="connsiteX11" fmla="*/ 77343 w 111478"/>
                    <a:gd name="connsiteY11" fmla="*/ 136146 h 156651"/>
                    <a:gd name="connsiteX12" fmla="*/ 0 w 111478"/>
                    <a:gd name="connsiteY12" fmla="*/ 151196 h 15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478" h="156651">
                      <a:moveTo>
                        <a:pt x="0" y="151196"/>
                      </a:moveTo>
                      <a:cubicBezTo>
                        <a:pt x="12287" y="147462"/>
                        <a:pt x="23479" y="140213"/>
                        <a:pt x="31909" y="130526"/>
                      </a:cubicBezTo>
                      <a:cubicBezTo>
                        <a:pt x="33604" y="128583"/>
                        <a:pt x="35243" y="126421"/>
                        <a:pt x="35662" y="123878"/>
                      </a:cubicBezTo>
                      <a:cubicBezTo>
                        <a:pt x="36462" y="119011"/>
                        <a:pt x="32680" y="114715"/>
                        <a:pt x="29185" y="111238"/>
                      </a:cubicBezTo>
                      <a:cubicBezTo>
                        <a:pt x="22117" y="104209"/>
                        <a:pt x="15040" y="97170"/>
                        <a:pt x="7972" y="90141"/>
                      </a:cubicBezTo>
                      <a:cubicBezTo>
                        <a:pt x="6563" y="88731"/>
                        <a:pt x="5096" y="87245"/>
                        <a:pt x="4553" y="85321"/>
                      </a:cubicBezTo>
                      <a:cubicBezTo>
                        <a:pt x="3963" y="83216"/>
                        <a:pt x="4591" y="80977"/>
                        <a:pt x="5220" y="78872"/>
                      </a:cubicBezTo>
                      <a:cubicBezTo>
                        <a:pt x="13230" y="52136"/>
                        <a:pt x="22698" y="23313"/>
                        <a:pt x="45739" y="7549"/>
                      </a:cubicBezTo>
                      <a:cubicBezTo>
                        <a:pt x="51959" y="3292"/>
                        <a:pt x="59179" y="148"/>
                        <a:pt x="66713" y="5"/>
                      </a:cubicBezTo>
                      <a:cubicBezTo>
                        <a:pt x="77896" y="-214"/>
                        <a:pt x="88382" y="6292"/>
                        <a:pt x="95555" y="14874"/>
                      </a:cubicBezTo>
                      <a:cubicBezTo>
                        <a:pt x="102727" y="23465"/>
                        <a:pt x="107099" y="33991"/>
                        <a:pt x="111166" y="44420"/>
                      </a:cubicBezTo>
                      <a:cubicBezTo>
                        <a:pt x="111166" y="44420"/>
                        <a:pt x="117091" y="101666"/>
                        <a:pt x="77343" y="136146"/>
                      </a:cubicBezTo>
                      <a:cubicBezTo>
                        <a:pt x="37595" y="170627"/>
                        <a:pt x="0" y="151196"/>
                        <a:pt x="0" y="151196"/>
                      </a:cubicBezTo>
                      <a:close/>
                    </a:path>
                  </a:pathLst>
                </a:custGeom>
                <a:solidFill>
                  <a:srgbClr val="FF8775"/>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E2B5171-EED5-BABE-B48E-DED274EC26FE}"/>
                    </a:ext>
                  </a:extLst>
                </p:cNvPr>
                <p:cNvSpPr/>
                <p:nvPr/>
              </p:nvSpPr>
              <p:spPr>
                <a:xfrm>
                  <a:off x="5811685" y="3445244"/>
                  <a:ext cx="112010" cy="155415"/>
                </a:xfrm>
                <a:custGeom>
                  <a:avLst/>
                  <a:gdLst>
                    <a:gd name="connsiteX0" fmla="*/ 112011 w 112010"/>
                    <a:gd name="connsiteY0" fmla="*/ 48640 h 155415"/>
                    <a:gd name="connsiteX1" fmla="*/ 93675 w 112010"/>
                    <a:gd name="connsiteY1" fmla="*/ 20093 h 155415"/>
                    <a:gd name="connsiteX2" fmla="*/ 65843 w 112010"/>
                    <a:gd name="connsiteY2" fmla="*/ 8654 h 155415"/>
                    <a:gd name="connsiteX3" fmla="*/ 39716 w 112010"/>
                    <a:gd name="connsiteY3" fmla="*/ 24589 h 155415"/>
                    <a:gd name="connsiteX4" fmla="*/ 22657 w 112010"/>
                    <a:gd name="connsiteY4" fmla="*/ 52326 h 155415"/>
                    <a:gd name="connsiteX5" fmla="*/ 11217 w 112010"/>
                    <a:gd name="connsiteY5" fmla="*/ 84273 h 155415"/>
                    <a:gd name="connsiteX6" fmla="*/ 10465 w 112010"/>
                    <a:gd name="connsiteY6" fmla="*/ 88559 h 155415"/>
                    <a:gd name="connsiteX7" fmla="*/ 15389 w 112010"/>
                    <a:gd name="connsiteY7" fmla="*/ 94017 h 155415"/>
                    <a:gd name="connsiteX8" fmla="*/ 27286 w 112010"/>
                    <a:gd name="connsiteY8" fmla="*/ 106600 h 155415"/>
                    <a:gd name="connsiteX9" fmla="*/ 33211 w 112010"/>
                    <a:gd name="connsiteY9" fmla="*/ 112953 h 155415"/>
                    <a:gd name="connsiteX10" fmla="*/ 38906 w 112010"/>
                    <a:gd name="connsiteY10" fmla="*/ 121049 h 155415"/>
                    <a:gd name="connsiteX11" fmla="*/ 38373 w 112010"/>
                    <a:gd name="connsiteY11" fmla="*/ 132393 h 155415"/>
                    <a:gd name="connsiteX12" fmla="*/ 32068 w 112010"/>
                    <a:gd name="connsiteY12" fmla="*/ 139518 h 155415"/>
                    <a:gd name="connsiteX13" fmla="*/ 864 w 112010"/>
                    <a:gd name="connsiteY13" fmla="*/ 155415 h 155415"/>
                    <a:gd name="connsiteX14" fmla="*/ 28172 w 112010"/>
                    <a:gd name="connsiteY14" fmla="*/ 135708 h 155415"/>
                    <a:gd name="connsiteX15" fmla="*/ 32725 w 112010"/>
                    <a:gd name="connsiteY15" fmla="*/ 129431 h 155415"/>
                    <a:gd name="connsiteX16" fmla="*/ 32315 w 112010"/>
                    <a:gd name="connsiteY16" fmla="*/ 124154 h 155415"/>
                    <a:gd name="connsiteX17" fmla="*/ 21171 w 112010"/>
                    <a:gd name="connsiteY17" fmla="*/ 112753 h 155415"/>
                    <a:gd name="connsiteX18" fmla="*/ 8522 w 112010"/>
                    <a:gd name="connsiteY18" fmla="*/ 100932 h 155415"/>
                    <a:gd name="connsiteX19" fmla="*/ 1730 w 112010"/>
                    <a:gd name="connsiteY19" fmla="*/ 93703 h 155415"/>
                    <a:gd name="connsiteX20" fmla="*/ 54 w 112010"/>
                    <a:gd name="connsiteY20" fmla="*/ 86540 h 155415"/>
                    <a:gd name="connsiteX21" fmla="*/ 1121 w 112010"/>
                    <a:gd name="connsiteY21" fmla="*/ 81263 h 155415"/>
                    <a:gd name="connsiteX22" fmla="*/ 12456 w 112010"/>
                    <a:gd name="connsiteY22" fmla="*/ 47897 h 155415"/>
                    <a:gd name="connsiteX23" fmla="*/ 32086 w 112010"/>
                    <a:gd name="connsiteY23" fmla="*/ 17379 h 155415"/>
                    <a:gd name="connsiteX24" fmla="*/ 65034 w 112010"/>
                    <a:gd name="connsiteY24" fmla="*/ 62 h 155415"/>
                    <a:gd name="connsiteX25" fmla="*/ 97742 w 112010"/>
                    <a:gd name="connsiteY25" fmla="*/ 16541 h 155415"/>
                    <a:gd name="connsiteX26" fmla="*/ 112011 w 112010"/>
                    <a:gd name="connsiteY26" fmla="*/ 48640 h 155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12010" h="155415">
                      <a:moveTo>
                        <a:pt x="112011" y="48640"/>
                      </a:moveTo>
                      <a:cubicBezTo>
                        <a:pt x="106696" y="38391"/>
                        <a:pt x="101629" y="27809"/>
                        <a:pt x="93675" y="20093"/>
                      </a:cubicBezTo>
                      <a:cubicBezTo>
                        <a:pt x="86103" y="12340"/>
                        <a:pt x="75597" y="7273"/>
                        <a:pt x="65843" y="8654"/>
                      </a:cubicBezTo>
                      <a:cubicBezTo>
                        <a:pt x="56061" y="10130"/>
                        <a:pt x="46803" y="16693"/>
                        <a:pt x="39716" y="24589"/>
                      </a:cubicBezTo>
                      <a:cubicBezTo>
                        <a:pt x="32496" y="32485"/>
                        <a:pt x="26962" y="42077"/>
                        <a:pt x="22657" y="52326"/>
                      </a:cubicBezTo>
                      <a:cubicBezTo>
                        <a:pt x="18104" y="62489"/>
                        <a:pt x="14694" y="73338"/>
                        <a:pt x="11217" y="84273"/>
                      </a:cubicBezTo>
                      <a:cubicBezTo>
                        <a:pt x="10236" y="87245"/>
                        <a:pt x="10160" y="88130"/>
                        <a:pt x="10465" y="88559"/>
                      </a:cubicBezTo>
                      <a:cubicBezTo>
                        <a:pt x="10884" y="89521"/>
                        <a:pt x="13532" y="92017"/>
                        <a:pt x="15389" y="94017"/>
                      </a:cubicBezTo>
                      <a:lnTo>
                        <a:pt x="27286" y="106600"/>
                      </a:lnTo>
                      <a:lnTo>
                        <a:pt x="33211" y="112953"/>
                      </a:lnTo>
                      <a:cubicBezTo>
                        <a:pt x="35249" y="115191"/>
                        <a:pt x="37449" y="117648"/>
                        <a:pt x="38906" y="121049"/>
                      </a:cubicBezTo>
                      <a:cubicBezTo>
                        <a:pt x="40516" y="124316"/>
                        <a:pt x="40430" y="129269"/>
                        <a:pt x="38373" y="132393"/>
                      </a:cubicBezTo>
                      <a:cubicBezTo>
                        <a:pt x="36439" y="135555"/>
                        <a:pt x="34249" y="137432"/>
                        <a:pt x="32068" y="139518"/>
                      </a:cubicBezTo>
                      <a:cubicBezTo>
                        <a:pt x="23066" y="147443"/>
                        <a:pt x="12294" y="153234"/>
                        <a:pt x="864" y="155415"/>
                      </a:cubicBezTo>
                      <a:cubicBezTo>
                        <a:pt x="11494" y="150843"/>
                        <a:pt x="21057" y="144299"/>
                        <a:pt x="28172" y="135708"/>
                      </a:cubicBezTo>
                      <a:cubicBezTo>
                        <a:pt x="29934" y="133613"/>
                        <a:pt x="31886" y="131364"/>
                        <a:pt x="32725" y="129431"/>
                      </a:cubicBezTo>
                      <a:cubicBezTo>
                        <a:pt x="33554" y="127488"/>
                        <a:pt x="33334" y="126030"/>
                        <a:pt x="32315" y="124154"/>
                      </a:cubicBezTo>
                      <a:cubicBezTo>
                        <a:pt x="30248" y="120535"/>
                        <a:pt x="25286" y="116725"/>
                        <a:pt x="21171" y="112753"/>
                      </a:cubicBezTo>
                      <a:lnTo>
                        <a:pt x="8522" y="100932"/>
                      </a:lnTo>
                      <a:cubicBezTo>
                        <a:pt x="6445" y="98741"/>
                        <a:pt x="4445" y="97627"/>
                        <a:pt x="1730" y="93703"/>
                      </a:cubicBezTo>
                      <a:cubicBezTo>
                        <a:pt x="416" y="91740"/>
                        <a:pt x="-194" y="88645"/>
                        <a:pt x="54" y="86540"/>
                      </a:cubicBezTo>
                      <a:cubicBezTo>
                        <a:pt x="225" y="84330"/>
                        <a:pt x="759" y="82644"/>
                        <a:pt x="1121" y="81263"/>
                      </a:cubicBezTo>
                      <a:cubicBezTo>
                        <a:pt x="4321" y="70128"/>
                        <a:pt x="7741" y="58879"/>
                        <a:pt x="12456" y="47897"/>
                      </a:cubicBezTo>
                      <a:cubicBezTo>
                        <a:pt x="17275" y="37019"/>
                        <a:pt x="23419" y="26275"/>
                        <a:pt x="32086" y="17379"/>
                      </a:cubicBezTo>
                      <a:cubicBezTo>
                        <a:pt x="40745" y="8806"/>
                        <a:pt x="51575" y="1034"/>
                        <a:pt x="65034" y="62"/>
                      </a:cubicBezTo>
                      <a:cubicBezTo>
                        <a:pt x="78692" y="-785"/>
                        <a:pt x="90399" y="7120"/>
                        <a:pt x="97742" y="16541"/>
                      </a:cubicBezTo>
                      <a:cubicBezTo>
                        <a:pt x="105029" y="26342"/>
                        <a:pt x="108982" y="37496"/>
                        <a:pt x="112011" y="48640"/>
                      </a:cubicBezTo>
                      <a:close/>
                    </a:path>
                  </a:pathLst>
                </a:custGeom>
                <a:solidFill>
                  <a:srgbClr val="0A2A6B"/>
                </a:solidFill>
                <a:ln w="9525"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4625069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80614" y="317568"/>
            <a:ext cx="10213200" cy="699949"/>
          </a:xfrm>
        </p:spPr>
        <p:txBody>
          <a:bodyPr anchor="b">
            <a:normAutofit/>
          </a:bodyPr>
          <a:lstStyle/>
          <a:p>
            <a:r>
              <a:rPr lang="en-US" b="1" i="0">
                <a:effectLst/>
                <a:latin typeface="Times New Roman" panose="02020603050405020304" pitchFamily="18" charset="0"/>
                <a:cs typeface="Times New Roman" panose="02020603050405020304" pitchFamily="18" charset="0"/>
              </a:rPr>
              <a:t>TỔNG QUAN</a:t>
            </a:r>
            <a:endParaRPr lang="en-US">
              <a:latin typeface="Times New Roman" panose="02020603050405020304" pitchFamily="18" charset="0"/>
              <a:cs typeface="Times New Roman" panose="02020603050405020304" pitchFamily="18" charset="0"/>
            </a:endParaRPr>
          </a:p>
        </p:txBody>
      </p:sp>
      <p:sp>
        <p:nvSpPr>
          <p:cNvPr id="108" name="Content Placeholder 2">
            <a:extLst>
              <a:ext uri="{FF2B5EF4-FFF2-40B4-BE49-F238E27FC236}">
                <a16:creationId xmlns:a16="http://schemas.microsoft.com/office/drawing/2014/main" id="{95B371F2-DBA5-415A-82C8-651F587B857A}"/>
              </a:ext>
            </a:extLst>
          </p:cNvPr>
          <p:cNvSpPr>
            <a:spLocks noGrp="1"/>
          </p:cNvSpPr>
          <p:nvPr>
            <p:ph idx="1"/>
          </p:nvPr>
        </p:nvSpPr>
        <p:spPr>
          <a:xfrm>
            <a:off x="780614" y="1021634"/>
            <a:ext cx="7458925" cy="2219277"/>
          </a:xfrm>
        </p:spPr>
        <p:txBody>
          <a:bodyPr>
            <a:noAutofit/>
          </a:bodyPr>
          <a:lstStyle/>
          <a:p>
            <a:pPr marL="0" indent="0">
              <a:lnSpc>
                <a:spcPct val="170000"/>
              </a:lnSpc>
              <a:buNone/>
            </a:pPr>
            <a:r>
              <a:rPr lang="vi-VN" sz="1800" b="1" i="0">
                <a:solidFill>
                  <a:schemeClr val="tx1"/>
                </a:solidFill>
                <a:effectLst/>
                <a:latin typeface="Times New Roman" panose="02020603050405020304" pitchFamily="18" charset="0"/>
                <a:cs typeface="Times New Roman" panose="02020603050405020304" pitchFamily="18" charset="0"/>
              </a:rPr>
              <a:t>Mục tiêu nghiên cứu</a:t>
            </a:r>
          </a:p>
          <a:p>
            <a:pPr lvl="2">
              <a:lnSpc>
                <a:spcPct val="170000"/>
              </a:lnSpc>
              <a:buFont typeface="Arial" panose="020B0604020202020204" pitchFamily="34" charset="0"/>
              <a:buChar char="•"/>
            </a:pPr>
            <a:r>
              <a:rPr lang="vi-VN" sz="1800" b="1" i="0">
                <a:solidFill>
                  <a:schemeClr val="tx1"/>
                </a:solidFill>
                <a:effectLst/>
                <a:latin typeface="Times New Roman" panose="02020603050405020304" pitchFamily="18" charset="0"/>
                <a:cs typeface="Times New Roman" panose="02020603050405020304" pitchFamily="18" charset="0"/>
              </a:rPr>
              <a:t>Xây dựng CSDL:</a:t>
            </a:r>
            <a:r>
              <a:rPr lang="vi-VN" sz="1800" b="0" i="0">
                <a:solidFill>
                  <a:schemeClr val="tx1"/>
                </a:solidFill>
                <a:effectLst/>
                <a:latin typeface="Times New Roman" panose="02020603050405020304" pitchFamily="18" charset="0"/>
                <a:cs typeface="Times New Roman" panose="02020603050405020304" pitchFamily="18" charset="0"/>
              </a:rPr>
              <a:t> Mục tiêu là xây dựng một cơ sở dữ liệu về hoạt động thi đua khen thưởng của giảng viên để phục vụ công tác quản lý thi đua khen thưởng tại Trường Đại học Trà Vinh.</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D39607A7-8386-47DB-8578-DDEDD194E5D4}" type="slidenum">
              <a:rPr lang="en-US" smtClean="0"/>
              <a:pPr>
                <a:spcAft>
                  <a:spcPts val="600"/>
                </a:spcAft>
              </a:pPr>
              <a:t>3</a:t>
            </a:fld>
            <a:endParaRPr lang="en-US"/>
          </a:p>
        </p:txBody>
      </p:sp>
      <p:pic>
        <p:nvPicPr>
          <p:cNvPr id="1026" name="Picture 2" descr="Free vector online survey analysis. electronic data collection, digital research tool, computerized study. analyst considering feedback results, analyzing info.">
            <a:extLst>
              <a:ext uri="{FF2B5EF4-FFF2-40B4-BE49-F238E27FC236}">
                <a16:creationId xmlns:a16="http://schemas.microsoft.com/office/drawing/2014/main" id="{20FC3377-E447-1C0F-7EAF-B20F6FDBD05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381344" y="8469216"/>
            <a:ext cx="2963061" cy="2968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staff management, perspective definition, target orientation. teamwork organization. business coach, company executive and personnel cartoon characters">
            <a:extLst>
              <a:ext uri="{FF2B5EF4-FFF2-40B4-BE49-F238E27FC236}">
                <a16:creationId xmlns:a16="http://schemas.microsoft.com/office/drawing/2014/main" id="{46F697A7-A30A-6972-9FE9-C85B369D7E5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004656" y="1017517"/>
            <a:ext cx="2963061" cy="29688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8E3434-3F1E-B6E6-509E-BC530271A15C}"/>
              </a:ext>
            </a:extLst>
          </p:cNvPr>
          <p:cNvSpPr txBox="1"/>
          <p:nvPr/>
        </p:nvSpPr>
        <p:spPr>
          <a:xfrm>
            <a:off x="-8623666" y="3240911"/>
            <a:ext cx="6227178" cy="2982355"/>
          </a:xfrm>
          <a:prstGeom prst="rect">
            <a:avLst/>
          </a:prstGeom>
          <a:noFill/>
        </p:spPr>
        <p:txBody>
          <a:bodyPr wrap="square">
            <a:spAutoFit/>
          </a:bodyPr>
          <a:lstStyle/>
          <a:p>
            <a:pPr>
              <a:lnSpc>
                <a:spcPct val="170000"/>
              </a:lnSpc>
            </a:pPr>
            <a:r>
              <a:rPr lang="vi-VN" sz="1800" b="1" i="0">
                <a:solidFill>
                  <a:schemeClr val="tx1"/>
                </a:solidFill>
                <a:effectLst/>
                <a:latin typeface="Times New Roman" panose="02020603050405020304" pitchFamily="18" charset="0"/>
                <a:cs typeface="Times New Roman" panose="02020603050405020304" pitchFamily="18" charset="0"/>
              </a:rPr>
              <a:t>Phương pháp nghiên cứu</a:t>
            </a:r>
          </a:p>
          <a:p>
            <a:pPr marL="1080000" lvl="2" indent="-360000">
              <a:lnSpc>
                <a:spcPct val="170000"/>
              </a:lnSpc>
              <a:spcBef>
                <a:spcPts val="500"/>
              </a:spcBef>
              <a:buClr>
                <a:schemeClr val="accent3"/>
              </a:buClr>
              <a:buFont typeface="Arial" panose="020B0604020202020204" pitchFamily="34" charset="0"/>
              <a:buChar char="•"/>
            </a:pPr>
            <a:r>
              <a:rPr lang="vi-VN" b="1" spc="50">
                <a:latin typeface="Times New Roman" panose="02020603050405020304" pitchFamily="18" charset="0"/>
                <a:cs typeface="Times New Roman" panose="02020603050405020304" pitchFamily="18" charset="0"/>
              </a:rPr>
              <a:t>Nghiên cứu tài liệu: </a:t>
            </a:r>
            <a:r>
              <a:rPr lang="vi-VN" spc="50">
                <a:latin typeface="Times New Roman" panose="02020603050405020304" pitchFamily="18" charset="0"/>
                <a:cs typeface="Times New Roman" panose="02020603050405020304" pitchFamily="18" charset="0"/>
              </a:rPr>
              <a:t>Nghiên cứu văn bản pháp luật liên quan đến hoạt động thi đua khen thưởng và các quy định của Trường Đại học Trà Vinh.</a:t>
            </a:r>
          </a:p>
          <a:p>
            <a:pPr marL="1080000" lvl="2" indent="-360000">
              <a:lnSpc>
                <a:spcPct val="170000"/>
              </a:lnSpc>
              <a:spcBef>
                <a:spcPts val="500"/>
              </a:spcBef>
              <a:buClr>
                <a:schemeClr val="accent3"/>
              </a:buClr>
              <a:buFont typeface="Arial" panose="020B0604020202020204" pitchFamily="34" charset="0"/>
              <a:buChar char="•"/>
            </a:pPr>
            <a:r>
              <a:rPr lang="vi-VN" b="1" spc="50">
                <a:latin typeface="Times New Roman" panose="02020603050405020304" pitchFamily="18" charset="0"/>
                <a:cs typeface="Times New Roman" panose="02020603050405020304" pitchFamily="18" charset="0"/>
              </a:rPr>
              <a:t>Nghiên cứu về SQL: </a:t>
            </a:r>
            <a:r>
              <a:rPr lang="vi-VN" spc="50">
                <a:latin typeface="Times New Roman" panose="02020603050405020304" pitchFamily="18" charset="0"/>
                <a:cs typeface="Times New Roman" panose="02020603050405020304" pitchFamily="18" charset="0"/>
              </a:rPr>
              <a:t>Tìm hiểu về ngôn ngữ truy vấn SQL và các kỹ thuật liên quan.</a:t>
            </a:r>
          </a:p>
        </p:txBody>
      </p:sp>
    </p:spTree>
    <p:extLst>
      <p:ext uri="{BB962C8B-B14F-4D97-AF65-F5344CB8AC3E}">
        <p14:creationId xmlns:p14="http://schemas.microsoft.com/office/powerpoint/2010/main" val="28469374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9675" y="317568"/>
            <a:ext cx="10213200" cy="699949"/>
          </a:xfrm>
        </p:spPr>
        <p:txBody>
          <a:bodyPr anchor="b">
            <a:normAutofit/>
          </a:bodyPr>
          <a:lstStyle/>
          <a:p>
            <a:r>
              <a:rPr lang="en-US" b="1" i="0">
                <a:effectLst/>
                <a:latin typeface="Times New Roman" panose="02020603050405020304" pitchFamily="18" charset="0"/>
                <a:cs typeface="Times New Roman" panose="02020603050405020304" pitchFamily="18" charset="0"/>
              </a:rPr>
              <a:t>TỔNG QUAN</a:t>
            </a:r>
            <a:endParaRPr lang="en-US">
              <a:latin typeface="Times New Roman" panose="02020603050405020304" pitchFamily="18" charset="0"/>
              <a:cs typeface="Times New Roman" panose="02020603050405020304" pitchFamily="18" charset="0"/>
            </a:endParaRPr>
          </a:p>
        </p:txBody>
      </p:sp>
      <p:sp>
        <p:nvSpPr>
          <p:cNvPr id="108" name="Content Placeholder 2">
            <a:extLst>
              <a:ext uri="{FF2B5EF4-FFF2-40B4-BE49-F238E27FC236}">
                <a16:creationId xmlns:a16="http://schemas.microsoft.com/office/drawing/2014/main" id="{95B371F2-DBA5-415A-82C8-651F587B857A}"/>
              </a:ext>
            </a:extLst>
          </p:cNvPr>
          <p:cNvSpPr>
            <a:spLocks noGrp="1"/>
          </p:cNvSpPr>
          <p:nvPr>
            <p:ph idx="1"/>
          </p:nvPr>
        </p:nvSpPr>
        <p:spPr>
          <a:xfrm>
            <a:off x="780614" y="1021634"/>
            <a:ext cx="7458925" cy="2219277"/>
          </a:xfrm>
        </p:spPr>
        <p:txBody>
          <a:bodyPr>
            <a:noAutofit/>
          </a:bodyPr>
          <a:lstStyle/>
          <a:p>
            <a:pPr marL="0" indent="0">
              <a:lnSpc>
                <a:spcPct val="170000"/>
              </a:lnSpc>
              <a:buNone/>
            </a:pPr>
            <a:r>
              <a:rPr lang="vi-VN" sz="1800" b="1" i="0">
                <a:solidFill>
                  <a:schemeClr val="tx1"/>
                </a:solidFill>
                <a:effectLst/>
                <a:latin typeface="Times New Roman" panose="02020603050405020304" pitchFamily="18" charset="0"/>
                <a:cs typeface="Times New Roman" panose="02020603050405020304" pitchFamily="18" charset="0"/>
              </a:rPr>
              <a:t>Mục tiêu nghiên cứu</a:t>
            </a:r>
          </a:p>
          <a:p>
            <a:pPr lvl="2">
              <a:lnSpc>
                <a:spcPct val="170000"/>
              </a:lnSpc>
              <a:buFont typeface="Arial" panose="020B0604020202020204" pitchFamily="34" charset="0"/>
              <a:buChar char="•"/>
            </a:pPr>
            <a:r>
              <a:rPr lang="vi-VN" sz="1800" b="1" i="0">
                <a:solidFill>
                  <a:schemeClr val="tx1"/>
                </a:solidFill>
                <a:effectLst/>
                <a:latin typeface="Times New Roman" panose="02020603050405020304" pitchFamily="18" charset="0"/>
                <a:cs typeface="Times New Roman" panose="02020603050405020304" pitchFamily="18" charset="0"/>
              </a:rPr>
              <a:t>Xây dựng CSDL:</a:t>
            </a:r>
            <a:r>
              <a:rPr lang="vi-VN" sz="1800" b="0" i="0">
                <a:solidFill>
                  <a:schemeClr val="tx1"/>
                </a:solidFill>
                <a:effectLst/>
                <a:latin typeface="Times New Roman" panose="02020603050405020304" pitchFamily="18" charset="0"/>
                <a:cs typeface="Times New Roman" panose="02020603050405020304" pitchFamily="18" charset="0"/>
              </a:rPr>
              <a:t> Mục tiêu là xây dựng một cơ sở dữ liệu về hoạt động thi đua khen thưởng của giảng viên để phục vụ công tác quản lý thi đua khen thưởng tại Trường Đại học Trà Vinh.</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D39607A7-8386-47DB-8578-DDEDD194E5D4}" type="slidenum">
              <a:rPr lang="en-US" smtClean="0"/>
              <a:pPr>
                <a:spcAft>
                  <a:spcPts val="600"/>
                </a:spcAft>
              </a:pPr>
              <a:t>4</a:t>
            </a:fld>
            <a:endParaRPr lang="en-US"/>
          </a:p>
        </p:txBody>
      </p:sp>
      <p:pic>
        <p:nvPicPr>
          <p:cNvPr id="1028" name="Picture 4" descr="Free vector staff management, perspective definition, target orientation. teamwork organization. business coach, company executive and personnel cartoon characters">
            <a:extLst>
              <a:ext uri="{FF2B5EF4-FFF2-40B4-BE49-F238E27FC236}">
                <a16:creationId xmlns:a16="http://schemas.microsoft.com/office/drawing/2014/main" id="{46F697A7-A30A-6972-9FE9-C85B369D7E5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004656" y="1017517"/>
            <a:ext cx="2963061" cy="29688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8E3434-3F1E-B6E6-509E-BC530271A15C}"/>
              </a:ext>
            </a:extLst>
          </p:cNvPr>
          <p:cNvSpPr txBox="1"/>
          <p:nvPr/>
        </p:nvSpPr>
        <p:spPr>
          <a:xfrm>
            <a:off x="989400" y="2982251"/>
            <a:ext cx="6227178" cy="2982355"/>
          </a:xfrm>
          <a:prstGeom prst="rect">
            <a:avLst/>
          </a:prstGeom>
          <a:noFill/>
        </p:spPr>
        <p:txBody>
          <a:bodyPr wrap="square">
            <a:spAutoFit/>
          </a:bodyPr>
          <a:lstStyle/>
          <a:p>
            <a:pPr>
              <a:lnSpc>
                <a:spcPct val="170000"/>
              </a:lnSpc>
            </a:pPr>
            <a:r>
              <a:rPr lang="vi-VN" sz="1800" b="1" i="0">
                <a:solidFill>
                  <a:schemeClr val="tx1"/>
                </a:solidFill>
                <a:effectLst/>
                <a:latin typeface="Times New Roman" panose="02020603050405020304" pitchFamily="18" charset="0"/>
                <a:cs typeface="Times New Roman" panose="02020603050405020304" pitchFamily="18" charset="0"/>
              </a:rPr>
              <a:t>Phương pháp nghiên cứu</a:t>
            </a:r>
          </a:p>
          <a:p>
            <a:pPr marL="1080000" lvl="2" indent="-360000">
              <a:lnSpc>
                <a:spcPct val="170000"/>
              </a:lnSpc>
              <a:spcBef>
                <a:spcPts val="500"/>
              </a:spcBef>
              <a:buClr>
                <a:schemeClr val="accent3"/>
              </a:buClr>
              <a:buFont typeface="Arial" panose="020B0604020202020204" pitchFamily="34" charset="0"/>
              <a:buChar char="•"/>
            </a:pPr>
            <a:r>
              <a:rPr lang="vi-VN" b="1" spc="50">
                <a:latin typeface="Times New Roman" panose="02020603050405020304" pitchFamily="18" charset="0"/>
                <a:cs typeface="Times New Roman" panose="02020603050405020304" pitchFamily="18" charset="0"/>
              </a:rPr>
              <a:t>Nghiên cứu tài liệu: </a:t>
            </a:r>
            <a:r>
              <a:rPr lang="vi-VN" spc="50">
                <a:latin typeface="Times New Roman" panose="02020603050405020304" pitchFamily="18" charset="0"/>
                <a:cs typeface="Times New Roman" panose="02020603050405020304" pitchFamily="18" charset="0"/>
              </a:rPr>
              <a:t>Nghiên cứu văn bản pháp luật liên quan đến hoạt động thi đua khen thưởng và các quy định của Trường Đại học Trà Vinh.</a:t>
            </a:r>
          </a:p>
          <a:p>
            <a:pPr marL="1080000" lvl="2" indent="-360000">
              <a:lnSpc>
                <a:spcPct val="170000"/>
              </a:lnSpc>
              <a:spcBef>
                <a:spcPts val="500"/>
              </a:spcBef>
              <a:buClr>
                <a:schemeClr val="accent3"/>
              </a:buClr>
              <a:buFont typeface="Arial" panose="020B0604020202020204" pitchFamily="34" charset="0"/>
              <a:buChar char="•"/>
            </a:pPr>
            <a:r>
              <a:rPr lang="vi-VN" b="1" spc="50">
                <a:latin typeface="Times New Roman" panose="02020603050405020304" pitchFamily="18" charset="0"/>
                <a:cs typeface="Times New Roman" panose="02020603050405020304" pitchFamily="18" charset="0"/>
              </a:rPr>
              <a:t>Nghiên cứu về SQL: </a:t>
            </a:r>
            <a:r>
              <a:rPr lang="vi-VN" spc="50">
                <a:latin typeface="Times New Roman" panose="02020603050405020304" pitchFamily="18" charset="0"/>
                <a:cs typeface="Times New Roman" panose="02020603050405020304" pitchFamily="18" charset="0"/>
              </a:rPr>
              <a:t>Tìm hiểu về ngôn ngữ truy vấn SQL và các kỹ thuật liên quan.</a:t>
            </a:r>
          </a:p>
        </p:txBody>
      </p:sp>
      <p:pic>
        <p:nvPicPr>
          <p:cNvPr id="3" name="Picture 2" descr="Free vector online survey analysis. electronic data collection, digital research tool, computerized study. analyst considering feedback results, analyzing info.">
            <a:extLst>
              <a:ext uri="{FF2B5EF4-FFF2-40B4-BE49-F238E27FC236}">
                <a16:creationId xmlns:a16="http://schemas.microsoft.com/office/drawing/2014/main" id="{1A70D0A6-8056-F3E4-1E89-DE9B22EABE6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004657" y="3427565"/>
            <a:ext cx="2963061" cy="2968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0635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989400" y="356409"/>
            <a:ext cx="10213200" cy="699949"/>
          </a:xfrm>
        </p:spPr>
        <p:txBody>
          <a:bodyPr anchor="b">
            <a:normAutofit/>
          </a:bodyPr>
          <a:lstStyle/>
          <a:p>
            <a:r>
              <a:rPr lang="en-US" b="1" i="0">
                <a:effectLst/>
                <a:latin typeface="Times New Roman" panose="02020603050405020304" pitchFamily="18" charset="0"/>
                <a:cs typeface="Times New Roman" panose="02020603050405020304" pitchFamily="18" charset="0"/>
              </a:rPr>
              <a:t>TỔNG QUAN</a:t>
            </a:r>
            <a:endParaRPr lang="en-US">
              <a:latin typeface="Times New Roman" panose="02020603050405020304" pitchFamily="18" charset="0"/>
              <a:cs typeface="Times New Roman" panose="02020603050405020304" pitchFamily="18" charset="0"/>
            </a:endParaRPr>
          </a:p>
        </p:txBody>
      </p:sp>
      <p:sp>
        <p:nvSpPr>
          <p:cNvPr id="108" name="Content Placeholder 2">
            <a:extLst>
              <a:ext uri="{FF2B5EF4-FFF2-40B4-BE49-F238E27FC236}">
                <a16:creationId xmlns:a16="http://schemas.microsoft.com/office/drawing/2014/main" id="{95B371F2-DBA5-415A-82C8-651F587B857A}"/>
              </a:ext>
            </a:extLst>
          </p:cNvPr>
          <p:cNvSpPr>
            <a:spLocks noGrp="1"/>
          </p:cNvSpPr>
          <p:nvPr>
            <p:ph idx="1"/>
          </p:nvPr>
        </p:nvSpPr>
        <p:spPr>
          <a:xfrm>
            <a:off x="800493" y="1152435"/>
            <a:ext cx="5611882" cy="4814731"/>
          </a:xfrm>
        </p:spPr>
        <p:txBody>
          <a:bodyPr>
            <a:noAutofit/>
          </a:bodyPr>
          <a:lstStyle/>
          <a:p>
            <a:pPr algn="l">
              <a:lnSpc>
                <a:spcPct val="170000"/>
              </a:lnSpc>
            </a:pPr>
            <a:r>
              <a:rPr lang="vi-VN" b="1">
                <a:solidFill>
                  <a:schemeClr val="tx1"/>
                </a:solidFill>
                <a:latin typeface="Times New Roman" panose="02020603050405020304" pitchFamily="18" charset="0"/>
                <a:cs typeface="Times New Roman" panose="02020603050405020304" pitchFamily="18" charset="0"/>
              </a:rPr>
              <a:t>Đ</a:t>
            </a:r>
            <a:r>
              <a:rPr lang="vi-VN" b="1" i="0">
                <a:solidFill>
                  <a:schemeClr val="tx1"/>
                </a:solidFill>
                <a:effectLst/>
                <a:latin typeface="Times New Roman" panose="02020603050405020304" pitchFamily="18" charset="0"/>
                <a:cs typeface="Times New Roman" panose="02020603050405020304" pitchFamily="18" charset="0"/>
              </a:rPr>
              <a:t>ối tượng và phạm vi nghiên cứu</a:t>
            </a:r>
          </a:p>
          <a:p>
            <a:pPr lvl="2">
              <a:lnSpc>
                <a:spcPct val="170000"/>
              </a:lnSpc>
              <a:buFont typeface="Arial" panose="020B0604020202020204" pitchFamily="34" charset="0"/>
              <a:buChar char="•"/>
            </a:pPr>
            <a:r>
              <a:rPr lang="vi-VN" b="1" i="0">
                <a:solidFill>
                  <a:schemeClr val="tx1"/>
                </a:solidFill>
                <a:effectLst/>
                <a:latin typeface="Times New Roman" panose="02020603050405020304" pitchFamily="18" charset="0"/>
                <a:cs typeface="Times New Roman" panose="02020603050405020304" pitchFamily="18" charset="0"/>
              </a:rPr>
              <a:t>Đối tượng nghiên cứu:</a:t>
            </a:r>
            <a:r>
              <a:rPr lang="vi-VN" b="0" i="0">
                <a:solidFill>
                  <a:schemeClr val="tx1"/>
                </a:solidFill>
                <a:effectLst/>
                <a:latin typeface="Times New Roman" panose="02020603050405020304" pitchFamily="18" charset="0"/>
                <a:cs typeface="Times New Roman" panose="02020603050405020304" pitchFamily="18" charset="0"/>
              </a:rPr>
              <a:t> Hoạt động thi đua khen thưởng của giảng viên tại Trường Đại học Trà Vinh, cơ sở dữ liệu, ngôn ngữ SQL, và ứng dụng SQL Server.</a:t>
            </a:r>
          </a:p>
          <a:p>
            <a:pPr lvl="2">
              <a:lnSpc>
                <a:spcPct val="170000"/>
              </a:lnSpc>
              <a:buFont typeface="Arial" panose="020B0604020202020204" pitchFamily="34" charset="0"/>
              <a:buChar char="•"/>
            </a:pPr>
            <a:r>
              <a:rPr lang="vi-VN" b="1" i="0">
                <a:solidFill>
                  <a:schemeClr val="tx1"/>
                </a:solidFill>
                <a:effectLst/>
                <a:latin typeface="Times New Roman" panose="02020603050405020304" pitchFamily="18" charset="0"/>
                <a:cs typeface="Times New Roman" panose="02020603050405020304" pitchFamily="18" charset="0"/>
              </a:rPr>
              <a:t>Phạm vi nghiên cứu:</a:t>
            </a:r>
            <a:r>
              <a:rPr lang="vi-VN" b="0" i="0">
                <a:solidFill>
                  <a:schemeClr val="tx1"/>
                </a:solidFill>
                <a:effectLst/>
                <a:latin typeface="Times New Roman" panose="02020603050405020304" pitchFamily="18" charset="0"/>
                <a:cs typeface="Times New Roman" panose="02020603050405020304" pitchFamily="18" charset="0"/>
              </a:rPr>
              <a:t> Nghiên cứu tập trung vào Trường Đại học Trà Vinh.</a:t>
            </a:r>
          </a:p>
          <a:p>
            <a:pPr>
              <a:lnSpc>
                <a:spcPct val="170000"/>
              </a:lnSpc>
              <a:buFont typeface="Arial" panose="020B0604020202020204" pitchFamily="34" charset="0"/>
              <a:buChar char="•"/>
            </a:pPr>
            <a:endParaRPr lang="vi-VN" sz="1800" b="0" i="0">
              <a:solidFill>
                <a:schemeClr val="tx1"/>
              </a:solidFill>
              <a:effectLst/>
              <a:latin typeface="Times New Roman" panose="02020603050405020304" pitchFamily="18" charset="0"/>
              <a:cs typeface="Times New Roman" panose="02020603050405020304" pitchFamily="18" charset="0"/>
            </a:endParaRP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D39607A7-8386-47DB-8578-DDEDD194E5D4}" type="slidenum">
              <a:rPr lang="en-US" smtClean="0"/>
              <a:pPr>
                <a:spcAft>
                  <a:spcPts val="600"/>
                </a:spcAft>
              </a:pPr>
              <a:t>5</a:t>
            </a:fld>
            <a:endParaRPr lang="en-US"/>
          </a:p>
        </p:txBody>
      </p:sp>
      <p:pic>
        <p:nvPicPr>
          <p:cNvPr id="1026" name="Picture 2" descr="Free vector young students walking in front of university or college building flat vector illustration. cartoon people relaxing and sitting on grass at campus.">
            <a:extLst>
              <a:ext uri="{FF2B5EF4-FFF2-40B4-BE49-F238E27FC236}">
                <a16:creationId xmlns:a16="http://schemas.microsoft.com/office/drawing/2014/main" id="{B20B09B6-BBA2-7076-EE05-6CD5C0D2615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6394" b="89770" l="7029" r="95367">
                        <a14:foregroundMark x1="9904" y1="47570" x2="7188" y2="59847"/>
                        <a14:foregroundMark x1="7188" y1="59847" x2="10064" y2="75703"/>
                        <a14:foregroundMark x1="10064" y1="75703" x2="10064" y2="81330"/>
                        <a14:foregroundMark x1="88019" y1="81074" x2="89137" y2="67519"/>
                        <a14:foregroundMark x1="89137" y1="67519" x2="88658" y2="67008"/>
                        <a14:foregroundMark x1="74760" y1="8951" x2="66258" y2="6521"/>
                        <a14:foregroundMark x1="63172" y1="7451" x2="61981" y2="7928"/>
                        <a14:foregroundMark x1="89137" y1="64962" x2="94569" y2="74680"/>
                        <a14:foregroundMark x1="94569" y1="74680" x2="95367" y2="77749"/>
                        <a14:foregroundMark x1="65495" y1="9463" x2="63099" y2="19693"/>
                        <a14:backgroundMark x1="63898" y1="5627" x2="66613" y2="5627"/>
                      </a14:backgroundRemoval>
                    </a14:imgEffect>
                  </a14:imgLayer>
                </a14:imgProps>
              </a:ext>
              <a:ext uri="{28A0092B-C50C-407E-A947-70E740481C1C}">
                <a14:useLocalDpi xmlns:a14="http://schemas.microsoft.com/office/drawing/2010/main" val="0"/>
              </a:ext>
            </a:extLst>
          </a:blip>
          <a:srcRect/>
          <a:stretch>
            <a:fillRect/>
          </a:stretch>
        </p:blipFill>
        <p:spPr bwMode="auto">
          <a:xfrm>
            <a:off x="6412375" y="1566862"/>
            <a:ext cx="596265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8941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26431" y="3903625"/>
            <a:ext cx="5845032" cy="1141967"/>
          </a:xfrm>
        </p:spPr>
        <p:txBody>
          <a:bodyPr>
            <a:normAutofit/>
          </a:bodyPr>
          <a:lstStyle/>
          <a:p>
            <a:r>
              <a:rPr lang="vi-VN" sz="3500" b="1">
                <a:latin typeface="Times New Roman" panose="02020603050405020304" pitchFamily="18" charset="0"/>
                <a:cs typeface="Times New Roman" panose="02020603050405020304" pitchFamily="18" charset="0"/>
              </a:rPr>
              <a:t>Giới thiệu cơ sở dữ liệu</a:t>
            </a:r>
            <a:endParaRPr lang="en-US" sz="3500" b="1" dirty="0">
              <a:latin typeface="Times New Roman" panose="02020603050405020304" pitchFamily="18" charset="0"/>
              <a:cs typeface="Times New Roman" panose="02020603050405020304" pitchFamily="18" charset="0"/>
            </a:endParaRPr>
          </a:p>
        </p:txBody>
      </p:sp>
      <p:pic>
        <p:nvPicPr>
          <p:cNvPr id="15" name="Picture 14" descr="A blue circular object with white circles and arrows&#10;&#10;Description automatically generated">
            <a:extLst>
              <a:ext uri="{FF2B5EF4-FFF2-40B4-BE49-F238E27FC236}">
                <a16:creationId xmlns:a16="http://schemas.microsoft.com/office/drawing/2014/main" id="{31C16A60-03D2-9E06-916A-CB588E717489}"/>
              </a:ext>
            </a:extLst>
          </p:cNvPr>
          <p:cNvPicPr>
            <a:picLocks noChangeAspect="1"/>
          </p:cNvPicPr>
          <p:nvPr/>
        </p:nvPicPr>
        <p:blipFill>
          <a:blip r:embed="rId3"/>
          <a:stretch>
            <a:fillRect/>
          </a:stretch>
        </p:blipFill>
        <p:spPr>
          <a:xfrm>
            <a:off x="6761900" y="881098"/>
            <a:ext cx="5095803" cy="5095803"/>
          </a:xfrm>
          <a:prstGeom prst="rect">
            <a:avLst/>
          </a:prstGeom>
        </p:spPr>
      </p:pic>
      <p:sp>
        <p:nvSpPr>
          <p:cNvPr id="5" name="Title 6">
            <a:extLst>
              <a:ext uri="{FF2B5EF4-FFF2-40B4-BE49-F238E27FC236}">
                <a16:creationId xmlns:a16="http://schemas.microsoft.com/office/drawing/2014/main" id="{50B8382E-04B8-EAB9-B9F6-160945079358}"/>
              </a:ext>
            </a:extLst>
          </p:cNvPr>
          <p:cNvSpPr txBox="1">
            <a:spLocks/>
          </p:cNvSpPr>
          <p:nvPr/>
        </p:nvSpPr>
        <p:spPr>
          <a:xfrm>
            <a:off x="255681" y="1241425"/>
            <a:ext cx="5845032" cy="1141967"/>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vi-VN" sz="3500" b="1">
                <a:latin typeface="Times New Roman" panose="02020603050405020304" pitchFamily="18" charset="0"/>
                <a:cs typeface="Times New Roman" panose="02020603050405020304" pitchFamily="18" charset="0"/>
              </a:rPr>
              <a:t>NGHIÊN CỨU LÝ THUYẾT</a:t>
            </a:r>
            <a:endParaRPr lang="en-US"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309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89400" y="206752"/>
            <a:ext cx="10213200" cy="1112836"/>
          </a:xfrm>
        </p:spPr>
        <p:txBody>
          <a:bodyPr>
            <a:normAutofit/>
          </a:bodyPr>
          <a:lstStyle/>
          <a:p>
            <a:r>
              <a:rPr lang="vi-VN" sz="4000" b="1">
                <a:latin typeface="Times New Roman" panose="02020603050405020304" pitchFamily="18" charset="0"/>
                <a:cs typeface="Times New Roman" panose="02020603050405020304" pitchFamily="18" charset="0"/>
              </a:rPr>
              <a:t>Cơ sở dữ liệu</a:t>
            </a:r>
            <a:endParaRPr lang="en-US" sz="4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4518580" y="2320827"/>
            <a:ext cx="6684020" cy="3603178"/>
          </a:xfrm>
        </p:spPr>
        <p:txBody>
          <a:bodyPr vert="horz" lIns="91440" tIns="45720" rIns="91440" bIns="45720" rtlCol="0" anchor="t">
            <a:normAutofit/>
          </a:bodyPr>
          <a:lstStyle/>
          <a:p>
            <a:pPr marL="0" lvl="0" indent="0" algn="just">
              <a:lnSpc>
                <a:spcPct val="150000"/>
              </a:lnSpc>
              <a:spcBef>
                <a:spcPts val="600"/>
              </a:spcBef>
              <a:spcAft>
                <a:spcPts val="600"/>
              </a:spcAft>
              <a:buNone/>
            </a:pPr>
            <a:r>
              <a:rPr lang="vi-VN">
                <a:latin typeface="Times New Roman" panose="02020603050405020304" pitchFamily="18" charset="0"/>
                <a:cs typeface="Times New Roman" panose="02020603050405020304" pitchFamily="18" charset="0"/>
              </a:rPr>
              <a:t>       </a:t>
            </a:r>
            <a:r>
              <a:rPr lang="vi-VN">
                <a:solidFill>
                  <a:schemeClr val="tx1"/>
                </a:solidFill>
                <a:latin typeface="Times New Roman" panose="02020603050405020304" pitchFamily="18" charset="0"/>
                <a:cs typeface="Times New Roman" panose="02020603050405020304" pitchFamily="18" charset="0"/>
              </a:rPr>
              <a:t>Cơ sở dữ liệu là một tập hợp các dữ liệu có tổ chức liên quan đến nhau, thường được lưu trữ và truy cập điện tử từ hệ thống máy tính. </a:t>
            </a:r>
          </a:p>
          <a:p>
            <a:pPr marL="0" lvl="0" indent="0" algn="just">
              <a:lnSpc>
                <a:spcPct val="150000"/>
              </a:lnSpc>
              <a:spcBef>
                <a:spcPts val="600"/>
              </a:spcBef>
              <a:spcAft>
                <a:spcPts val="600"/>
              </a:spcAft>
              <a:buNone/>
            </a:pPr>
            <a:r>
              <a:rPr lang="vi-VN">
                <a:solidFill>
                  <a:schemeClr val="tx1"/>
                </a:solidFill>
                <a:latin typeface="Times New Roman" panose="02020603050405020304" pitchFamily="18" charset="0"/>
                <a:cs typeface="Times New Roman" panose="02020603050405020304" pitchFamily="18" charset="0"/>
              </a:rPr>
              <a:t>        Khi cơ sở dữ liệu phức tạp hơn, chúng thường được phát triển bằng cách sử dụng các kỹ thuật thiết kế và mô hình hóa chính thức.</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Slide Number Placeholder 49">
            <a:extLst>
              <a:ext uri="{FF2B5EF4-FFF2-40B4-BE49-F238E27FC236}">
                <a16:creationId xmlns:a16="http://schemas.microsoft.com/office/drawing/2014/main" id="{FE0E29C1-3AC9-4C3D-A129-4AE522CD0F15}"/>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7</a:t>
            </a:fld>
            <a:endParaRPr lang="en-US" dirty="0"/>
          </a:p>
        </p:txBody>
      </p:sp>
      <p:sp>
        <p:nvSpPr>
          <p:cNvPr id="8" name="Text Placeholder 7">
            <a:extLst>
              <a:ext uri="{FF2B5EF4-FFF2-40B4-BE49-F238E27FC236}">
                <a16:creationId xmlns:a16="http://schemas.microsoft.com/office/drawing/2014/main" id="{0C9A8D00-F9D3-20FF-5559-92B00ECA7B81}"/>
              </a:ext>
            </a:extLst>
          </p:cNvPr>
          <p:cNvSpPr>
            <a:spLocks noGrp="1"/>
          </p:cNvSpPr>
          <p:nvPr>
            <p:ph type="body" idx="1"/>
          </p:nvPr>
        </p:nvSpPr>
        <p:spPr>
          <a:xfrm>
            <a:off x="4518580" y="1658914"/>
            <a:ext cx="4928400" cy="712523"/>
          </a:xfrm>
        </p:spPr>
        <p:txBody>
          <a:bodyPr>
            <a:noAutofit/>
          </a:bodyPr>
          <a:lstStyle/>
          <a:p>
            <a:r>
              <a:rPr lang="vi-VN" sz="4000" b="1" cap="none" spc="0">
                <a:solidFill>
                  <a:schemeClr val="tx1"/>
                </a:solidFill>
                <a:latin typeface="Times New Roman" panose="02020603050405020304" pitchFamily="18" charset="0"/>
                <a:ea typeface="+mj-ea"/>
                <a:cs typeface="Times New Roman" panose="02020603050405020304" pitchFamily="18" charset="0"/>
              </a:rPr>
              <a:t>KHÁI NIỆM</a:t>
            </a:r>
            <a:endParaRPr lang="en-US" sz="4000" b="1" cap="none" spc="0">
              <a:solidFill>
                <a:schemeClr val="tx1"/>
              </a:solidFill>
              <a:latin typeface="Times New Roman" panose="02020603050405020304" pitchFamily="18" charset="0"/>
              <a:ea typeface="+mj-ea"/>
              <a:cs typeface="Times New Roman" panose="02020603050405020304" pitchFamily="18" charset="0"/>
            </a:endParaRPr>
          </a:p>
        </p:txBody>
      </p:sp>
      <p:pic>
        <p:nvPicPr>
          <p:cNvPr id="18" name="Picture 17" descr="A green and black object with yellow dots&#10;&#10;Description automatically generated">
            <a:extLst>
              <a:ext uri="{FF2B5EF4-FFF2-40B4-BE49-F238E27FC236}">
                <a16:creationId xmlns:a16="http://schemas.microsoft.com/office/drawing/2014/main" id="{CF15F9F0-AF5D-60CA-D834-F03A8D51E222}"/>
              </a:ext>
            </a:extLst>
          </p:cNvPr>
          <p:cNvPicPr>
            <a:picLocks noChangeAspect="1"/>
          </p:cNvPicPr>
          <p:nvPr/>
        </p:nvPicPr>
        <p:blipFill>
          <a:blip r:embed="rId2"/>
          <a:stretch>
            <a:fillRect/>
          </a:stretch>
        </p:blipFill>
        <p:spPr>
          <a:xfrm>
            <a:off x="766712" y="1658915"/>
            <a:ext cx="3053605" cy="4265090"/>
          </a:xfrm>
          <a:prstGeom prst="rect">
            <a:avLst/>
          </a:prstGeom>
        </p:spPr>
      </p:pic>
    </p:spTree>
    <p:extLst>
      <p:ext uri="{BB962C8B-B14F-4D97-AF65-F5344CB8AC3E}">
        <p14:creationId xmlns:p14="http://schemas.microsoft.com/office/powerpoint/2010/main" val="256311961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35191" y="-115558"/>
            <a:ext cx="10213200" cy="1112836"/>
          </a:xfrm>
        </p:spPr>
        <p:txBody>
          <a:bodyPr/>
          <a:lstStyle/>
          <a:p>
            <a:r>
              <a:rPr lang="vi-VN" b="1">
                <a:latin typeface="Times New Roman" panose="02020603050405020304" pitchFamily="18" charset="0"/>
                <a:cs typeface="Times New Roman" panose="02020603050405020304" pitchFamily="18" charset="0"/>
              </a:rPr>
              <a:t>Ưu &amp; nhược điểm của CSDL:</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DC8BCA7-27B2-4252-9991-74F7AAB1BA37}"/>
              </a:ext>
            </a:extLst>
          </p:cNvPr>
          <p:cNvSpPr>
            <a:spLocks noGrp="1"/>
          </p:cNvSpPr>
          <p:nvPr>
            <p:ph type="body" idx="1"/>
          </p:nvPr>
        </p:nvSpPr>
        <p:spPr>
          <a:xfrm>
            <a:off x="989400" y="865781"/>
            <a:ext cx="2971400" cy="661912"/>
          </a:xfrm>
        </p:spPr>
        <p:txBody>
          <a:bodyPr>
            <a:normAutofit/>
          </a:bodyPr>
          <a:lstStyle/>
          <a:p>
            <a:pPr marL="285750" indent="-285750">
              <a:buFont typeface="Times New Roman" panose="02020603050405020304" pitchFamily="18" charset="0"/>
              <a:buChar char="⁻"/>
            </a:pPr>
            <a:r>
              <a:rPr lang="vi-VN" sz="2000" b="1" cap="none" spc="0">
                <a:solidFill>
                  <a:schemeClr val="tx1"/>
                </a:solidFill>
                <a:latin typeface="Times New Roman" panose="02020603050405020304" pitchFamily="18" charset="0"/>
                <a:ea typeface="+mj-ea"/>
                <a:cs typeface="Times New Roman" panose="02020603050405020304" pitchFamily="18" charset="0"/>
              </a:rPr>
              <a:t>ƯU ĐIỂM:</a:t>
            </a:r>
            <a:endParaRPr lang="en-US" sz="2000" b="1" cap="none" spc="0" dirty="0">
              <a:solidFill>
                <a:schemeClr val="tx1"/>
              </a:solidFill>
              <a:latin typeface="Times New Roman" panose="02020603050405020304" pitchFamily="18" charset="0"/>
              <a:ea typeface="+mj-ea"/>
              <a:cs typeface="Times New Roman" panose="02020603050405020304" pitchFamily="18" charset="0"/>
            </a:endParaRP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35191" y="1471545"/>
            <a:ext cx="5823418" cy="2000966"/>
          </a:xfrm>
        </p:spPr>
        <p:txBody>
          <a:bodyPr>
            <a:normAutofit lnSpcReduction="10000"/>
          </a:bodyPr>
          <a:lstStyle/>
          <a:p>
            <a:pPr marL="0" lvl="0" indent="0" algn="just">
              <a:spcBef>
                <a:spcPts val="600"/>
              </a:spcBef>
              <a:spcAft>
                <a:spcPts val="600"/>
              </a:spcAft>
              <a:buNone/>
            </a:pPr>
            <a:r>
              <a:rPr lang="vi-VN" sz="2000">
                <a:solidFill>
                  <a:schemeClr val="tx1"/>
                </a:solidFill>
                <a:latin typeface="Times New Roman" panose="02020603050405020304" pitchFamily="18" charset="0"/>
                <a:cs typeface="Times New Roman" panose="02020603050405020304" pitchFamily="18" charset="0"/>
              </a:rPr>
              <a:t>        Dữ liệu có thể được truy xuất theo nhiều cách khác nhau.</a:t>
            </a:r>
            <a:endParaRPr lang="en-US" sz="2000">
              <a:solidFill>
                <a:schemeClr val="tx1"/>
              </a:solidFill>
              <a:latin typeface="Times New Roman" panose="02020603050405020304" pitchFamily="18" charset="0"/>
              <a:cs typeface="Times New Roman" panose="02020603050405020304" pitchFamily="18" charset="0"/>
            </a:endParaRPr>
          </a:p>
          <a:p>
            <a:pPr marL="0" lvl="0" indent="0" algn="just">
              <a:spcBef>
                <a:spcPts val="600"/>
              </a:spcBef>
              <a:spcAft>
                <a:spcPts val="600"/>
              </a:spcAft>
              <a:buNone/>
            </a:pPr>
            <a:r>
              <a:rPr lang="vi-VN" sz="2000">
                <a:solidFill>
                  <a:schemeClr val="tx1"/>
                </a:solidFill>
                <a:latin typeface="Times New Roman" panose="02020603050405020304" pitchFamily="18" charset="0"/>
                <a:cs typeface="Times New Roman" panose="02020603050405020304" pitchFamily="18" charset="0"/>
              </a:rPr>
              <a:t>        Khả năng chia sẽ thông tin cho nhiều người sử dụng vả nhiều ứng dụng khác nhau.</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
        <p:nvSpPr>
          <p:cNvPr id="17" name="Text Placeholder 6">
            <a:extLst>
              <a:ext uri="{FF2B5EF4-FFF2-40B4-BE49-F238E27FC236}">
                <a16:creationId xmlns:a16="http://schemas.microsoft.com/office/drawing/2014/main" id="{775865CE-D652-5B20-B919-19ADBA50A91F}"/>
              </a:ext>
            </a:extLst>
          </p:cNvPr>
          <p:cNvSpPr>
            <a:spLocks noGrp="1"/>
          </p:cNvSpPr>
          <p:nvPr>
            <p:ph type="body" sz="quarter" idx="3"/>
          </p:nvPr>
        </p:nvSpPr>
        <p:spPr>
          <a:xfrm>
            <a:off x="989399" y="3303546"/>
            <a:ext cx="5823418" cy="662400"/>
          </a:xfrm>
        </p:spPr>
        <p:txBody>
          <a:bodyPr>
            <a:normAutofit/>
          </a:bodyPr>
          <a:lstStyle/>
          <a:p>
            <a:pPr marL="285750" indent="-285750">
              <a:lnSpc>
                <a:spcPct val="140000"/>
              </a:lnSpc>
              <a:buFont typeface="Times New Roman" panose="02020603050405020304" pitchFamily="18" charset="0"/>
              <a:buChar char="⁻"/>
            </a:pPr>
            <a:r>
              <a:rPr lang="vi-VN" sz="2000" b="1" cap="none" spc="0">
                <a:solidFill>
                  <a:schemeClr val="tx1"/>
                </a:solidFill>
                <a:latin typeface="Times New Roman" panose="02020603050405020304" pitchFamily="18" charset="0"/>
                <a:ea typeface="+mj-ea"/>
                <a:cs typeface="Times New Roman" panose="02020603050405020304" pitchFamily="18" charset="0"/>
              </a:rPr>
              <a:t>LÀM SAO ĐỂ ĐẠT ĐƯỢC ƯU ĐIỂM TRÊN?</a:t>
            </a:r>
            <a:endParaRPr lang="en-US" sz="2000" b="1" cap="none" spc="0" dirty="0">
              <a:solidFill>
                <a:schemeClr val="tx1"/>
              </a:solidFill>
              <a:latin typeface="Times New Roman" panose="02020603050405020304" pitchFamily="18" charset="0"/>
              <a:ea typeface="+mj-ea"/>
              <a:cs typeface="Times New Roman" panose="02020603050405020304" pitchFamily="18" charset="0"/>
            </a:endParaRPr>
          </a:p>
        </p:txBody>
      </p:sp>
      <p:sp>
        <p:nvSpPr>
          <p:cNvPr id="18" name="Content Placeholder 4">
            <a:extLst>
              <a:ext uri="{FF2B5EF4-FFF2-40B4-BE49-F238E27FC236}">
                <a16:creationId xmlns:a16="http://schemas.microsoft.com/office/drawing/2014/main" id="{FC639609-D768-9904-CB03-E3B57F8AE1C6}"/>
              </a:ext>
            </a:extLst>
          </p:cNvPr>
          <p:cNvSpPr>
            <a:spLocks noGrp="1"/>
          </p:cNvSpPr>
          <p:nvPr>
            <p:ph sz="quarter" idx="4"/>
          </p:nvPr>
        </p:nvSpPr>
        <p:spPr>
          <a:xfrm>
            <a:off x="989399" y="4017951"/>
            <a:ext cx="5769209" cy="3632750"/>
          </a:xfrm>
        </p:spPr>
        <p:txBody>
          <a:bodyPr>
            <a:normAutofit/>
          </a:bodyPr>
          <a:lstStyle/>
          <a:p>
            <a:pPr marL="0" indent="0" algn="just">
              <a:spcBef>
                <a:spcPts val="600"/>
              </a:spcBef>
              <a:spcAft>
                <a:spcPts val="600"/>
              </a:spcAft>
              <a:buNone/>
            </a:pPr>
            <a:r>
              <a:rPr lang="vi-VN" sz="1900">
                <a:latin typeface="Times New Roman" panose="02020603050405020304" pitchFamily="18" charset="0"/>
                <a:cs typeface="Times New Roman" panose="02020603050405020304" pitchFamily="18" charset="0"/>
              </a:rPr>
              <a:t>        </a:t>
            </a:r>
            <a:r>
              <a:rPr lang="vi-VN" sz="2000">
                <a:solidFill>
                  <a:schemeClr val="tx1"/>
                </a:solidFill>
                <a:latin typeface="Times New Roman" panose="02020603050405020304" pitchFamily="18" charset="0"/>
                <a:cs typeface="Times New Roman" panose="02020603050405020304" pitchFamily="18" charset="0"/>
              </a:rPr>
              <a:t>Đảm bảo được tính chủ quyền của dữ liệu. </a:t>
            </a:r>
          </a:p>
          <a:p>
            <a:pPr marL="0" indent="0" algn="just">
              <a:spcBef>
                <a:spcPts val="600"/>
              </a:spcBef>
              <a:spcAft>
                <a:spcPts val="600"/>
              </a:spcAft>
              <a:buNone/>
            </a:pPr>
            <a:r>
              <a:rPr lang="vi-VN" sz="2000">
                <a:solidFill>
                  <a:schemeClr val="tx1"/>
                </a:solidFill>
                <a:latin typeface="Times New Roman" panose="02020603050405020304" pitchFamily="18" charset="0"/>
                <a:cs typeface="Times New Roman" panose="02020603050405020304" pitchFamily="18" charset="0"/>
              </a:rPr>
              <a:t>        Sự bảo mật và quyền khai thác thông tin của người sử dụng.</a:t>
            </a:r>
          </a:p>
          <a:p>
            <a:pPr marL="0" indent="0" algn="just">
              <a:spcBef>
                <a:spcPts val="600"/>
              </a:spcBef>
              <a:spcAft>
                <a:spcPts val="600"/>
              </a:spcAft>
              <a:buNone/>
            </a:pPr>
            <a:r>
              <a:rPr lang="vi-VN" sz="2000">
                <a:solidFill>
                  <a:schemeClr val="tx1"/>
                </a:solidFill>
                <a:latin typeface="Times New Roman" panose="02020603050405020304" pitchFamily="18" charset="0"/>
                <a:cs typeface="Times New Roman" panose="02020603050405020304" pitchFamily="18" charset="0"/>
              </a:rPr>
              <a:t>        Giải quyết được các ranh chấp dữ liệu. </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Viết ưu - nhược điểm của bản thân trong CV sao cho khéo">
            <a:extLst>
              <a:ext uri="{FF2B5EF4-FFF2-40B4-BE49-F238E27FC236}">
                <a16:creationId xmlns:a16="http://schemas.microsoft.com/office/drawing/2014/main" id="{AE5422C9-D59C-16E8-6AFE-42F81806AB8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5222" r="46999">
                        <a14:foregroundMark x1="14875" y1="31600" x2="10750" y2="50000"/>
                        <a14:foregroundMark x1="10750" y1="50000" x2="12500" y2="67400"/>
                        <a14:foregroundMark x1="12500" y1="67400" x2="24000" y2="74400"/>
                        <a14:foregroundMark x1="24000" y1="74400" x2="34625" y2="70600"/>
                        <a14:foregroundMark x1="34625" y1="70600" x2="40000" y2="57600"/>
                        <a14:foregroundMark x1="40000" y1="57600" x2="41625" y2="41800"/>
                        <a14:foregroundMark x1="41625" y1="41800" x2="31750" y2="31400"/>
                        <a14:foregroundMark x1="31750" y1="31400" x2="17875" y2="31600"/>
                      </a14:backgroundRemoval>
                    </a14:imgEffect>
                  </a14:imgLayer>
                </a14:imgProps>
              </a:ext>
              <a:ext uri="{28A0092B-C50C-407E-A947-70E740481C1C}">
                <a14:useLocalDpi xmlns:a14="http://schemas.microsoft.com/office/drawing/2010/main" val="0"/>
              </a:ext>
            </a:extLst>
          </a:blip>
          <a:srcRect r="47779"/>
          <a:stretch/>
        </p:blipFill>
        <p:spPr bwMode="auto">
          <a:xfrm>
            <a:off x="7289305" y="1138445"/>
            <a:ext cx="5022308" cy="546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5085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89400" y="395289"/>
            <a:ext cx="10213200" cy="662400"/>
          </a:xfrm>
        </p:spPr>
        <p:txBody>
          <a:bodyPr/>
          <a:lstStyle/>
          <a:p>
            <a:r>
              <a:rPr lang="vi-VN" b="1">
                <a:latin typeface="Times New Roman" panose="02020603050405020304" pitchFamily="18" charset="0"/>
                <a:cs typeface="Times New Roman" panose="02020603050405020304" pitchFamily="18" charset="0"/>
              </a:rPr>
              <a:t>Ưu &amp; nhược điểm của CSDL:</a:t>
            </a:r>
            <a:endParaRPr lang="en-US" b="1" dirty="0">
              <a:latin typeface="Times New Roman" panose="02020603050405020304" pitchFamily="18" charset="0"/>
              <a:cs typeface="Times New Roman" panose="02020603050405020304" pitchFamily="18" charset="0"/>
            </a:endParaRP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
        <p:nvSpPr>
          <p:cNvPr id="17" name="Text Placeholder 8">
            <a:extLst>
              <a:ext uri="{FF2B5EF4-FFF2-40B4-BE49-F238E27FC236}">
                <a16:creationId xmlns:a16="http://schemas.microsoft.com/office/drawing/2014/main" id="{751E0BA6-DE45-7353-80FA-34B0D89C16CD}"/>
              </a:ext>
            </a:extLst>
          </p:cNvPr>
          <p:cNvSpPr txBox="1">
            <a:spLocks/>
          </p:cNvSpPr>
          <p:nvPr/>
        </p:nvSpPr>
        <p:spPr>
          <a:xfrm>
            <a:off x="5611112" y="1959419"/>
            <a:ext cx="5451938" cy="662400"/>
          </a:xfrm>
          <a:prstGeom prst="rect">
            <a:avLst/>
          </a:prstGeom>
        </p:spPr>
        <p:txBody>
          <a:bodyPr vert="horz" lIns="91440" tIns="45720" rIns="91440" bIns="45720" rtlCol="0" anchor="b">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1600" b="0" kern="1200" cap="all" spc="300" baseline="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2000" b="1"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800" b="1"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600" b="1"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600" b="1"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buFont typeface="Times New Roman" panose="02020603050405020304" pitchFamily="18" charset="0"/>
              <a:buChar char="⁻"/>
            </a:pPr>
            <a:r>
              <a:rPr lang="vi-VN" sz="2000" b="1" spc="50">
                <a:solidFill>
                  <a:schemeClr val="tx1"/>
                </a:solidFill>
                <a:latin typeface="Times New Roman" panose="02020603050405020304" pitchFamily="18" charset="0"/>
                <a:cs typeface="Times New Roman" panose="02020603050405020304" pitchFamily="18" charset="0"/>
              </a:rPr>
              <a:t>Nhược điểm:</a:t>
            </a:r>
            <a:endParaRPr lang="en-US" sz="2000" b="1" spc="50" dirty="0">
              <a:solidFill>
                <a:schemeClr val="tx1"/>
              </a:solidFill>
              <a:latin typeface="Times New Roman" panose="02020603050405020304" pitchFamily="18" charset="0"/>
              <a:cs typeface="Times New Roman" panose="02020603050405020304" pitchFamily="18" charset="0"/>
            </a:endParaRPr>
          </a:p>
        </p:txBody>
      </p:sp>
      <p:sp>
        <p:nvSpPr>
          <p:cNvPr id="18" name="Content Placeholder 9">
            <a:extLst>
              <a:ext uri="{FF2B5EF4-FFF2-40B4-BE49-F238E27FC236}">
                <a16:creationId xmlns:a16="http://schemas.microsoft.com/office/drawing/2014/main" id="{E27D78E7-37EC-1D58-095A-29E6076A7785}"/>
              </a:ext>
            </a:extLst>
          </p:cNvPr>
          <p:cNvSpPr txBox="1">
            <a:spLocks/>
          </p:cNvSpPr>
          <p:nvPr/>
        </p:nvSpPr>
        <p:spPr>
          <a:xfrm>
            <a:off x="5611111" y="2653944"/>
            <a:ext cx="6137265" cy="2057204"/>
          </a:xfrm>
          <a:prstGeom prst="rect">
            <a:avLst/>
          </a:prstGeom>
        </p:spPr>
        <p:txBody>
          <a:bodyPr vert="horz" lIns="91440" tIns="45720" rIns="91440" bIns="45720" rtlCol="0">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16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16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16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16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16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600"/>
              </a:spcBef>
              <a:spcAft>
                <a:spcPts val="600"/>
              </a:spcAft>
              <a:buNone/>
            </a:pPr>
            <a:r>
              <a:rPr lang="vi-VN" sz="2000">
                <a:latin typeface="Times New Roman" panose="02020603050405020304" pitchFamily="18" charset="0"/>
                <a:ea typeface="Times New Roman" panose="02020603050405020304" pitchFamily="18" charset="0"/>
                <a:cs typeface="Times New Roman" panose="02020603050405020304" pitchFamily="18" charset="0"/>
              </a:rPr>
              <a:t>        </a:t>
            </a:r>
            <a:r>
              <a:rPr lang="vi-VN" sz="2000">
                <a:solidFill>
                  <a:schemeClr val="tx1"/>
                </a:solidFill>
                <a:latin typeface="Times New Roman" panose="02020603050405020304" pitchFamily="18" charset="0"/>
                <a:cs typeface="Times New Roman" panose="02020603050405020304" pitchFamily="18" charset="0"/>
              </a:rPr>
              <a:t>Việc dùng chung cơ sở dữ liệu khi có quá nhiều truy vấn sẽ gây nghẽn, sập hệ thống. Tuy nhiên, trong thực tế, lượng truy vấn đến cơ sở dữ liệu đã được ước tính và đầu tư vào cấu hình máy chủ cho phù hợp.</a:t>
            </a:r>
            <a:endParaRPr lang="en-US" sz="2000">
              <a:solidFill>
                <a:schemeClr val="tx1"/>
              </a:solidFill>
              <a:latin typeface="Times New Roman" panose="02020603050405020304" pitchFamily="18" charset="0"/>
              <a:cs typeface="Times New Roman" panose="02020603050405020304" pitchFamily="18" charset="0"/>
            </a:endParaRPr>
          </a:p>
        </p:txBody>
      </p:sp>
      <p:pic>
        <p:nvPicPr>
          <p:cNvPr id="3074" name="Picture 2" descr="Viết ưu - nhược điểm của bản thân trong CV sao cho khéo">
            <a:extLst>
              <a:ext uri="{FF2B5EF4-FFF2-40B4-BE49-F238E27FC236}">
                <a16:creationId xmlns:a16="http://schemas.microsoft.com/office/drawing/2014/main" id="{CE14F68C-E32E-F040-7E8C-C06DCAD5086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55000" r="95000">
                        <a14:foregroundMark x1="60375" y1="26200" x2="63625" y2="49600"/>
                        <a14:foregroundMark x1="63625" y1="49600" x2="73625" y2="72200"/>
                        <a14:foregroundMark x1="73625" y1="72200" x2="80125" y2="75200"/>
                        <a14:foregroundMark x1="80125" y1="75200" x2="86625" y2="69800"/>
                        <a14:foregroundMark x1="86625" y1="69800" x2="86875" y2="68200"/>
                      </a14:backgroundRemoval>
                    </a14:imgEffect>
                  </a14:imgLayer>
                </a14:imgProps>
              </a:ext>
              <a:ext uri="{28A0092B-C50C-407E-A947-70E740481C1C}">
                <a14:useLocalDpi xmlns:a14="http://schemas.microsoft.com/office/drawing/2010/main" val="0"/>
              </a:ext>
            </a:extLst>
          </a:blip>
          <a:srcRect l="50000"/>
          <a:stretch/>
        </p:blipFill>
        <p:spPr bwMode="auto">
          <a:xfrm>
            <a:off x="311425" y="659132"/>
            <a:ext cx="4743094" cy="592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4970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2.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{EF36289B-BEFB-4E9C-9BA6-692AF6E114B9}tf11158769_win32</Template>
  <TotalTime>275</TotalTime>
  <Words>1533</Words>
  <Application>Microsoft Office PowerPoint</Application>
  <PresentationFormat>Widescreen</PresentationFormat>
  <Paragraphs>159</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Calibri</vt:lpstr>
      <vt:lpstr>Goudy Old Style</vt:lpstr>
      <vt:lpstr>Symbol</vt:lpstr>
      <vt:lpstr>Tahoma</vt:lpstr>
      <vt:lpstr>Times New Roman</vt:lpstr>
      <vt:lpstr>Wingdings</vt:lpstr>
      <vt:lpstr>FrostyVTI</vt:lpstr>
      <vt:lpstr>PowerPoint Presentation</vt:lpstr>
      <vt:lpstr>TỔNG QUAN</vt:lpstr>
      <vt:lpstr>TỔNG QUAN</vt:lpstr>
      <vt:lpstr>TỔNG QUAN</vt:lpstr>
      <vt:lpstr>TỔNG QUAN</vt:lpstr>
      <vt:lpstr>Giới thiệu cơ sở dữ liệu</vt:lpstr>
      <vt:lpstr>Cơ sở dữ liệu</vt:lpstr>
      <vt:lpstr>Ưu &amp; nhược điểm của CSDL:</vt:lpstr>
      <vt:lpstr>Ưu &amp; nhược điểm của CSDL:</vt:lpstr>
      <vt:lpstr>Hệ quản trị CSDL SQL Server:</vt:lpstr>
      <vt:lpstr>Ưu nhược điểm của Hệ quản trị CSDL SQL Server:</vt:lpstr>
      <vt:lpstr>Các đối tượng trong CSDL</vt:lpstr>
      <vt:lpstr>NGHIÊN CỨU VÀ ĐÁNH GIÁ KẾT QUẢ </vt:lpstr>
      <vt:lpstr>NGHIÊN CỨU VÀ ĐÁNH GIÁ KẾT QUẢ </vt:lpstr>
      <vt:lpstr>NGHIÊN CỨU VÀ ĐÁNH GIÁ KẾT QUẢ </vt:lpstr>
      <vt:lpstr>KẾT LUẬN</vt:lpstr>
      <vt:lpstr>HƯỚNG PHÁT TRIỂN</vt:lpstr>
      <vt:lpstr>Cảm ơn quý thầy cô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báo cáo</dc:title>
  <dc:creator>Nguyen Dai Hoang Phuc</dc:creator>
  <cp:lastModifiedBy>Nguyen Dai Hoang Phuc</cp:lastModifiedBy>
  <cp:revision>279</cp:revision>
  <dcterms:created xsi:type="dcterms:W3CDTF">2023-12-27T13:12:42Z</dcterms:created>
  <dcterms:modified xsi:type="dcterms:W3CDTF">2024-01-13T08:01:06Z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