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57" r:id="rId4"/>
    <p:sldId id="265" r:id="rId5"/>
    <p:sldId id="267" r:id="rId6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75437" autoAdjust="0"/>
  </p:normalViewPr>
  <p:slideViewPr>
    <p:cSldViewPr>
      <p:cViewPr varScale="1">
        <p:scale>
          <a:sx n="78" d="100"/>
          <a:sy n="78" d="100"/>
        </p:scale>
        <p:origin x="2292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03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63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ech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ech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ech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FHNW-CUIE/hydropower-cc-swaech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.waechter@students.fhnw.ch" TargetMode="External"/><Relationship Id="rId2" Type="http://schemas.openxmlformats.org/officeDocument/2006/relationships/hyperlink" Target="https://github.com/FHNW-CUIE/hydropower-cc-swaech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 Custom </a:t>
            </a:r>
            <a:r>
              <a:rPr lang="de-CH" dirty="0" err="1"/>
              <a:t>Controlls</a:t>
            </a:r>
            <a:r>
              <a:rPr lang="de-CH" dirty="0"/>
              <a:t> </a:t>
            </a:r>
            <a:r>
              <a:rPr lang="de-CH" dirty="0" err="1"/>
              <a:t>cuie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extfeld 1"/>
          <p:cNvSpPr txBox="1"/>
          <p:nvPr/>
        </p:nvSpPr>
        <p:spPr>
          <a:xfrm>
            <a:off x="1694483" y="3204567"/>
            <a:ext cx="135005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Control 1:</a:t>
            </a:r>
            <a:br>
              <a:rPr lang="de-CH" dirty="0"/>
            </a:br>
            <a:br>
              <a:rPr lang="de-CH" dirty="0"/>
            </a:br>
            <a:r>
              <a:rPr lang="de-CH" dirty="0" err="1"/>
              <a:t>ToolBar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5778747" y="3204567"/>
            <a:ext cx="17235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dirty="0"/>
              <a:t>Control 2:</a:t>
            </a:r>
            <a:br>
              <a:rPr lang="de-CH" dirty="0"/>
            </a:br>
            <a:br>
              <a:rPr lang="de-CH" dirty="0"/>
            </a:br>
            <a:r>
              <a:rPr lang="de-CH" dirty="0"/>
              <a:t>Country </a:t>
            </a:r>
            <a:r>
              <a:rPr lang="de-CH" dirty="0" err="1"/>
              <a:t>Map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89136-81B9-4FC0-A2C1-39893165D497}"/>
              </a:ext>
            </a:extLst>
          </p:cNvPr>
          <p:cNvSpPr txBox="1"/>
          <p:nvPr/>
        </p:nvSpPr>
        <p:spPr>
          <a:xfrm>
            <a:off x="2824279" y="6968190"/>
            <a:ext cx="5702202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CH" dirty="0"/>
              <a:t>Simon Wächter (</a:t>
            </a:r>
            <a:r>
              <a:rPr lang="de-CH" dirty="0">
                <a:hlinkClick r:id="rId2"/>
              </a:rPr>
              <a:t>https://github.com/swaechter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36600" y="7197725"/>
            <a:ext cx="7485063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3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 Control 1: Toolbar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Custom Control 2: Country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Kontaktmöglichkeiten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517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736600" y="7197725"/>
            <a:ext cx="7485063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Simon Wächter (</a:t>
            </a:r>
            <a:r>
              <a:rPr lang="de-CH" dirty="0">
                <a:solidFill>
                  <a:srgbClr val="000000"/>
                </a:solidFill>
                <a:hlinkClick r:id="rId3"/>
              </a:rPr>
              <a:t>https://github.com/swaechter</a:t>
            </a:r>
            <a:r>
              <a:rPr lang="de-CH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Control 1: Toolbar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alle Buttons/</a:t>
            </a:r>
            <a:r>
              <a:rPr lang="de-DE" dirty="0" err="1"/>
              <a:t>Textfield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Aktivieren/Deaktivieren (Ausgrauen) von Elementen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Stylebar</a:t>
            </a:r>
            <a:r>
              <a:rPr lang="de-DE" dirty="0"/>
              <a:t> via CSS (Color, Size etc.)</a:t>
            </a:r>
          </a:p>
          <a:p>
            <a:r>
              <a:rPr lang="de-DE" dirty="0"/>
              <a:t>Link: </a:t>
            </a:r>
            <a:r>
              <a:rPr lang="de-DE" dirty="0">
                <a:hlinkClick r:id="rId4"/>
              </a:rPr>
              <a:t>https://github.com/FHNW-CUIE/hydropower-cc-swaechter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INSTALL1.md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427CE-FBA0-4215-BD58-E9071C9CB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8" y="2052439"/>
            <a:ext cx="10510084" cy="1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Custom Control 2: Toolbar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52895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6A2-66FB-414A-956A-4B307DC2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03.06.2018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C2F4-79F6-4E64-854B-72782235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D7171-E708-41B7-BEFC-E3515B06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F83AE-65BF-4694-B488-6A04CC9A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509713"/>
            <a:ext cx="9213850" cy="361950"/>
          </a:xfrm>
        </p:spPr>
        <p:txBody>
          <a:bodyPr/>
          <a:lstStyle/>
          <a:p>
            <a:r>
              <a:rPr lang="de-DE" dirty="0"/>
              <a:t>Kontaktmöglichkeiten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5F1181-91E7-486F-A224-EA1FED7EA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Repository: </a:t>
            </a:r>
            <a:r>
              <a:rPr lang="de-CH" dirty="0">
                <a:hlinkClick r:id="rId2"/>
              </a:rPr>
              <a:t>https://github.com/FHNW-CUIE/hydropower-cc-swaechter</a:t>
            </a:r>
            <a:endParaRPr lang="de-CH" dirty="0"/>
          </a:p>
          <a:p>
            <a:pPr marL="809625" lvl="1" indent="-457200">
              <a:buFont typeface="+mj-lt"/>
              <a:buAutoNum type="arabicPeriod"/>
            </a:pPr>
            <a:r>
              <a:rPr lang="de-CH" dirty="0"/>
              <a:t>INSTALL1.md: Toolbar</a:t>
            </a:r>
          </a:p>
          <a:p>
            <a:pPr marL="809625" lvl="1" indent="-457200">
              <a:buFont typeface="+mj-lt"/>
              <a:buAutoNum type="arabicPeriod"/>
            </a:pPr>
            <a:r>
              <a:rPr lang="de-CH" dirty="0"/>
              <a:t>INSTALL2.md: Country </a:t>
            </a:r>
            <a:r>
              <a:rPr lang="de-CH" dirty="0" err="1"/>
              <a:t>Map</a:t>
            </a:r>
            <a:endParaRPr lang="de-CH" dirty="0"/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Nachher in der Ausstellung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Via Mail: </a:t>
            </a:r>
            <a:r>
              <a:rPr lang="de-CH" dirty="0">
                <a:hlinkClick r:id="rId3"/>
              </a:rPr>
              <a:t>simon.waechter@students.fhnw.ch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2638349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158</Words>
  <Application>Microsoft Office PowerPoint</Application>
  <PresentationFormat>Custom</PresentationFormat>
  <Paragraphs>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FHNW-PP</vt:lpstr>
      <vt:lpstr>Vorstellung Custom Controlls cuie</vt:lpstr>
      <vt:lpstr>Übersicht</vt:lpstr>
      <vt:lpstr>Custom Control 1: Toolbar</vt:lpstr>
      <vt:lpstr>Custom Control 2: Toolbar</vt:lpstr>
      <vt:lpstr>Kontaktmöglichkeiten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Wächter Simon (s)</cp:lastModifiedBy>
  <cp:revision>135</cp:revision>
  <dcterms:created xsi:type="dcterms:W3CDTF">2017-11-03T10:31:06Z</dcterms:created>
  <dcterms:modified xsi:type="dcterms:W3CDTF">2018-06-03T13:34:41Z</dcterms:modified>
</cp:coreProperties>
</file>