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824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19A0-B4F6-401B-BD85-4AF8D72A4F06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F63F-B4B7-4B50-B52A-FF5B5E457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93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FF63F-B4B7-4B50-B52A-FF5B5E457F6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5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8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4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33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0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74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97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04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27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85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88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02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7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49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7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0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9A4DAC-D103-437C-88B6-19D9B8C4077C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1445479-4235-45A0-87B4-5E0350EB4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16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531837" y="2198450"/>
            <a:ext cx="5128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i="1" dirty="0" smtClean="0">
                <a:solidFill>
                  <a:schemeClr val="bg1"/>
                </a:solidFill>
              </a:rPr>
              <a:t>操作</a:t>
            </a:r>
            <a:r>
              <a:rPr kumimoji="1" lang="ja-JP" altLang="en-US" sz="9600" b="1" i="1" dirty="0">
                <a:solidFill>
                  <a:schemeClr val="bg1"/>
                </a:solidFill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57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方形/長方形 168"/>
          <p:cNvSpPr/>
          <p:nvPr/>
        </p:nvSpPr>
        <p:spPr>
          <a:xfrm>
            <a:off x="353291" y="1341120"/>
            <a:ext cx="11502736" cy="530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37C4C66-388C-4F4D-9DBD-885B07037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63" y="194936"/>
            <a:ext cx="3671193" cy="997517"/>
          </a:xfrm>
          <a:prstGeom prst="rect">
            <a:avLst/>
          </a:prstGeom>
          <a:solidFill>
            <a:schemeClr val="bg1"/>
          </a:solidFill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5541395" y="183160"/>
            <a:ext cx="4096250" cy="99751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 wrap="square" lIns="144000" rIns="144000" rtlCol="0" anchor="ctr" anchorCtr="0">
            <a:noAutofit/>
          </a:bodyPr>
          <a:lstStyle/>
          <a:p>
            <a:pPr>
              <a:tabLst>
                <a:tab pos="1798638" algn="l"/>
              </a:tabLst>
            </a:pPr>
            <a:r>
              <a:rPr kumimoji="1" lang="ja-JP" altLang="en-US" sz="2400" dirty="0" smtClean="0"/>
              <a:t>ジャンル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：レースゲーム</a:t>
            </a:r>
            <a:endParaRPr kumimoji="1" lang="en-US" altLang="ja-JP" sz="2400" dirty="0" smtClean="0"/>
          </a:p>
          <a:p>
            <a:pPr>
              <a:tabLst>
                <a:tab pos="1798638" algn="l"/>
              </a:tabLst>
            </a:pPr>
            <a:r>
              <a:rPr kumimoji="1" lang="ja-JP" altLang="en-US" sz="2400" dirty="0" smtClean="0"/>
              <a:t>プレイ人数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：１人～２人</a:t>
            </a:r>
            <a:endParaRPr kumimoji="1" lang="ja-JP" altLang="en-US" sz="2400" dirty="0"/>
          </a:p>
        </p:txBody>
      </p:sp>
      <p:pic>
        <p:nvPicPr>
          <p:cNvPr id="80" name="コンテンツ プレースホルダ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46" y="4104727"/>
            <a:ext cx="3454481" cy="2370846"/>
          </a:xfrm>
          <a:prstGeom prst="rect">
            <a:avLst/>
          </a:prstGeom>
          <a:ln w="25400">
            <a:noFill/>
          </a:ln>
        </p:spPr>
      </p:pic>
      <p:sp>
        <p:nvSpPr>
          <p:cNvPr id="95" name="正方形/長方形 94"/>
          <p:cNvSpPr/>
          <p:nvPr/>
        </p:nvSpPr>
        <p:spPr>
          <a:xfrm>
            <a:off x="1142629" y="5056889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左スティック：ハンドル操作</a:t>
            </a:r>
            <a:endParaRPr kumimoji="1" lang="ja-JP" altLang="en-US" sz="20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1142629" y="4114318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左トリガー：ブレーキ</a:t>
            </a:r>
            <a:endParaRPr kumimoji="1" lang="ja-JP" altLang="en-US" sz="20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8294695" y="4052123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右トリガー：アクセル</a:t>
            </a:r>
            <a:endParaRPr kumimoji="1" lang="ja-JP" altLang="en-US" sz="2000" dirty="0"/>
          </a:p>
        </p:txBody>
      </p:sp>
      <p:sp>
        <p:nvSpPr>
          <p:cNvPr id="113" name="正方形/長方形 112"/>
          <p:cNvSpPr/>
          <p:nvPr/>
        </p:nvSpPr>
        <p:spPr>
          <a:xfrm>
            <a:off x="8289622" y="4626447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RB</a:t>
            </a:r>
            <a:r>
              <a:rPr kumimoji="1" lang="ja-JP" altLang="en-US" sz="2000" dirty="0" smtClean="0"/>
              <a:t>ボタン：ギアチェンジ</a:t>
            </a:r>
            <a:endParaRPr kumimoji="1" lang="ja-JP" altLang="en-US" sz="2000" dirty="0"/>
          </a:p>
        </p:txBody>
      </p:sp>
      <p:sp>
        <p:nvSpPr>
          <p:cNvPr id="114" name="正方形/長方形 113"/>
          <p:cNvSpPr/>
          <p:nvPr/>
        </p:nvSpPr>
        <p:spPr>
          <a:xfrm>
            <a:off x="8289622" y="5199296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ボタン：</a:t>
            </a:r>
            <a:r>
              <a:rPr kumimoji="1" lang="ja-JP" altLang="en-US" sz="2000" dirty="0"/>
              <a:t>視</a:t>
            </a:r>
            <a:r>
              <a:rPr kumimoji="1" lang="ja-JP" altLang="en-US" sz="2000" dirty="0" smtClean="0"/>
              <a:t>点変更</a:t>
            </a:r>
            <a:endParaRPr kumimoji="1" lang="ja-JP" altLang="en-US" sz="20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1142629" y="5663662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バック</a:t>
            </a:r>
            <a:r>
              <a:rPr kumimoji="1" lang="ja-JP" altLang="en-US" sz="2000" dirty="0" smtClean="0"/>
              <a:t>ボタン：復帰</a:t>
            </a:r>
            <a:endParaRPr kumimoji="1" lang="ja-JP" altLang="en-US" sz="2000" dirty="0"/>
          </a:p>
        </p:txBody>
      </p:sp>
      <p:cxnSp>
        <p:nvCxnSpPr>
          <p:cNvPr id="117" name="直線コネクタ 116"/>
          <p:cNvCxnSpPr>
            <a:stCxn id="115" idx="3"/>
          </p:cNvCxnSpPr>
          <p:nvPr/>
        </p:nvCxnSpPr>
        <p:spPr>
          <a:xfrm flipH="1">
            <a:off x="4033702" y="5861662"/>
            <a:ext cx="1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15" idx="3"/>
          </p:cNvCxnSpPr>
          <p:nvPr/>
        </p:nvCxnSpPr>
        <p:spPr>
          <a:xfrm flipV="1">
            <a:off x="4202629" y="4796493"/>
            <a:ext cx="1658934" cy="1065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95" idx="3"/>
          </p:cNvCxnSpPr>
          <p:nvPr/>
        </p:nvCxnSpPr>
        <p:spPr>
          <a:xfrm flipV="1">
            <a:off x="4202629" y="4790697"/>
            <a:ext cx="983524" cy="464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1" idx="3"/>
          </p:cNvCxnSpPr>
          <p:nvPr/>
        </p:nvCxnSpPr>
        <p:spPr>
          <a:xfrm flipV="1">
            <a:off x="4202629" y="4170990"/>
            <a:ext cx="1082350" cy="141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2" idx="1"/>
          </p:cNvCxnSpPr>
          <p:nvPr/>
        </p:nvCxnSpPr>
        <p:spPr>
          <a:xfrm flipH="1" flipV="1">
            <a:off x="7020921" y="4142136"/>
            <a:ext cx="1273774" cy="107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3" idx="1"/>
          </p:cNvCxnSpPr>
          <p:nvPr/>
        </p:nvCxnSpPr>
        <p:spPr>
          <a:xfrm flipH="1" flipV="1">
            <a:off x="7025994" y="4272217"/>
            <a:ext cx="1263628" cy="5522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14" idx="1"/>
          </p:cNvCxnSpPr>
          <p:nvPr/>
        </p:nvCxnSpPr>
        <p:spPr>
          <a:xfrm flipH="1" flipV="1">
            <a:off x="7262630" y="4783441"/>
            <a:ext cx="1026992" cy="613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8284549" y="5772145"/>
            <a:ext cx="3060000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ホームボタン：ポーズ画面</a:t>
            </a:r>
            <a:endParaRPr kumimoji="1" lang="ja-JP" altLang="en-US" sz="2000" dirty="0"/>
          </a:p>
        </p:txBody>
      </p:sp>
      <p:cxnSp>
        <p:nvCxnSpPr>
          <p:cNvPr id="138" name="直線コネクタ 137"/>
          <p:cNvCxnSpPr>
            <a:stCxn id="135" idx="1"/>
          </p:cNvCxnSpPr>
          <p:nvPr/>
        </p:nvCxnSpPr>
        <p:spPr>
          <a:xfrm flipH="1" flipV="1">
            <a:off x="6350584" y="4736276"/>
            <a:ext cx="1933965" cy="1233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コンテンツ プレースホルダー 166">
            <a:extLst>
              <a:ext uri="{FF2B5EF4-FFF2-40B4-BE49-F238E27FC236}">
                <a16:creationId xmlns:a16="http://schemas.microsoft.com/office/drawing/2014/main" id="{5A3C4A38-0077-40D0-B11F-488BDFC62A4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39" y="1443875"/>
            <a:ext cx="4406096" cy="2414299"/>
          </a:xfrm>
          <a:prstGeom prst="rect">
            <a:avLst/>
          </a:prstGeom>
          <a:solidFill>
            <a:srgbClr val="E2F0D9"/>
          </a:solidFill>
        </p:spPr>
      </p:pic>
      <p:sp>
        <p:nvSpPr>
          <p:cNvPr id="171" name="角丸四角形 170"/>
          <p:cNvSpPr/>
          <p:nvPr/>
        </p:nvSpPr>
        <p:spPr>
          <a:xfrm>
            <a:off x="4124959" y="1564641"/>
            <a:ext cx="467361" cy="365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3" name="直線コネクタ 172"/>
          <p:cNvCxnSpPr>
            <a:stCxn id="171" idx="1"/>
            <a:endCxn id="174" idx="0"/>
          </p:cNvCxnSpPr>
          <p:nvPr/>
        </p:nvCxnSpPr>
        <p:spPr>
          <a:xfrm flipH="1">
            <a:off x="2794562" y="1747521"/>
            <a:ext cx="1330397" cy="182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/>
          <p:cNvSpPr/>
          <p:nvPr/>
        </p:nvSpPr>
        <p:spPr>
          <a:xfrm>
            <a:off x="1879598" y="1930401"/>
            <a:ext cx="1829927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自分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sz="2000" dirty="0">
                <a:solidFill>
                  <a:schemeClr val="tx1"/>
                </a:solidFill>
              </a:rPr>
              <a:t>順位</a:t>
            </a:r>
          </a:p>
        </p:txBody>
      </p:sp>
      <p:sp>
        <p:nvSpPr>
          <p:cNvPr id="177" name="角丸四角形 176"/>
          <p:cNvSpPr/>
          <p:nvPr/>
        </p:nvSpPr>
        <p:spPr>
          <a:xfrm>
            <a:off x="7589520" y="1496452"/>
            <a:ext cx="705176" cy="4339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79" name="直線コネクタ 178"/>
          <p:cNvCxnSpPr>
            <a:stCxn id="177" idx="3"/>
            <a:endCxn id="181" idx="0"/>
          </p:cNvCxnSpPr>
          <p:nvPr/>
        </p:nvCxnSpPr>
        <p:spPr>
          <a:xfrm>
            <a:off x="8294696" y="1713427"/>
            <a:ext cx="1890704" cy="24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/>
          <p:cNvSpPr/>
          <p:nvPr/>
        </p:nvSpPr>
        <p:spPr>
          <a:xfrm>
            <a:off x="8686800" y="1960988"/>
            <a:ext cx="29972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現在のラップ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最大ラップ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5547360" y="3576320"/>
            <a:ext cx="558800" cy="23921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90" name="直線コネクタ 189"/>
          <p:cNvCxnSpPr>
            <a:stCxn id="188" idx="1"/>
            <a:endCxn id="191" idx="3"/>
          </p:cNvCxnSpPr>
          <p:nvPr/>
        </p:nvCxnSpPr>
        <p:spPr>
          <a:xfrm flipH="1" flipV="1">
            <a:off x="3709524" y="3055856"/>
            <a:ext cx="1837836" cy="640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/>
          <p:cNvSpPr/>
          <p:nvPr/>
        </p:nvSpPr>
        <p:spPr>
          <a:xfrm>
            <a:off x="1879597" y="2857856"/>
            <a:ext cx="1829927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車の速度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角丸四角形 192"/>
          <p:cNvSpPr/>
          <p:nvPr/>
        </p:nvSpPr>
        <p:spPr>
          <a:xfrm>
            <a:off x="6364000" y="3576320"/>
            <a:ext cx="436295" cy="1908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95" name="直線コネクタ 194"/>
          <p:cNvCxnSpPr>
            <a:endCxn id="196" idx="1"/>
          </p:cNvCxnSpPr>
          <p:nvPr/>
        </p:nvCxnSpPr>
        <p:spPr>
          <a:xfrm flipV="1">
            <a:off x="6800295" y="3313520"/>
            <a:ext cx="2099291" cy="372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>
          <a:xfrm>
            <a:off x="8899586" y="3115520"/>
            <a:ext cx="2103694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ギア（最大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まで）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角丸四角形 198"/>
          <p:cNvSpPr/>
          <p:nvPr/>
        </p:nvSpPr>
        <p:spPr>
          <a:xfrm>
            <a:off x="5284980" y="3253856"/>
            <a:ext cx="1593340" cy="257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/>
          <p:cNvCxnSpPr>
            <a:stCxn id="199" idx="1"/>
          </p:cNvCxnSpPr>
          <p:nvPr/>
        </p:nvCxnSpPr>
        <p:spPr>
          <a:xfrm flipH="1" flipV="1">
            <a:off x="3709524" y="3055856"/>
            <a:ext cx="1575456" cy="326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231371" y="1396280"/>
            <a:ext cx="11502736" cy="530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01664" y="391545"/>
            <a:ext cx="3449856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706563" algn="l"/>
              </a:tabLst>
            </a:pPr>
            <a:r>
              <a:rPr kumimoji="1" lang="ja-JP" altLang="en-US" sz="2400" dirty="0" smtClean="0"/>
              <a:t>ジャンル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：アクション</a:t>
            </a:r>
            <a:endParaRPr kumimoji="1" lang="en-US" altLang="ja-JP" sz="2400" dirty="0" smtClean="0"/>
          </a:p>
          <a:p>
            <a:pPr>
              <a:tabLst>
                <a:tab pos="1706563" algn="l"/>
              </a:tabLst>
            </a:pPr>
            <a:r>
              <a:rPr kumimoji="1" lang="ja-JP" altLang="en-US" sz="2400" dirty="0" smtClean="0"/>
              <a:t>プレイ人数</a:t>
            </a: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：１人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5" y="266794"/>
            <a:ext cx="4011355" cy="100283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/>
          <a:srcRect l="-1" r="57880"/>
          <a:stretch/>
        </p:blipFill>
        <p:spPr>
          <a:xfrm>
            <a:off x="3179787" y="4273426"/>
            <a:ext cx="3443753" cy="2272869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459060" y="4758931"/>
            <a:ext cx="2435501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WASD</a:t>
            </a:r>
            <a:r>
              <a:rPr kumimoji="1" lang="ja-JP" altLang="en-US" sz="2000" dirty="0" smtClean="0"/>
              <a:t>キー：移動</a:t>
            </a:r>
            <a:endParaRPr kumimoji="1" lang="ja-JP" altLang="en-US" sz="20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2894561" y="4956931"/>
            <a:ext cx="1301133" cy="19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321325" y="5402564"/>
            <a:ext cx="312784" cy="3105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673427" y="5402564"/>
            <a:ext cx="312784" cy="3105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282007" y="5052303"/>
            <a:ext cx="312784" cy="3105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3969223" y="5408211"/>
            <a:ext cx="312784" cy="3048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27450" y="4393171"/>
            <a:ext cx="2910452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スペースキー：ジャンプ</a:t>
            </a:r>
            <a:endParaRPr kumimoji="1" lang="ja-JP" altLang="en-US" sz="2000" dirty="0"/>
          </a:p>
        </p:txBody>
      </p:sp>
      <p:cxnSp>
        <p:nvCxnSpPr>
          <p:cNvPr id="43" name="直線コネクタ 42"/>
          <p:cNvCxnSpPr>
            <a:endCxn id="46" idx="0"/>
          </p:cNvCxnSpPr>
          <p:nvPr/>
        </p:nvCxnSpPr>
        <p:spPr>
          <a:xfrm flipH="1">
            <a:off x="6054830" y="4758931"/>
            <a:ext cx="2427846" cy="132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5462752" y="6086819"/>
            <a:ext cx="1184156" cy="3105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旧式マウス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1" y="4976760"/>
            <a:ext cx="892080" cy="15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正方形/長方形 48"/>
          <p:cNvSpPr/>
          <p:nvPr/>
        </p:nvSpPr>
        <p:spPr>
          <a:xfrm>
            <a:off x="7374131" y="6056579"/>
            <a:ext cx="2785357" cy="39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左クリック：マスの切り替え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8766809" y="5422875"/>
            <a:ext cx="1708151" cy="633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3911597" y="2305738"/>
            <a:ext cx="409728" cy="47548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75" y="1523926"/>
            <a:ext cx="4580935" cy="2576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8" name="正方形/長方形 47"/>
          <p:cNvSpPr/>
          <p:nvPr/>
        </p:nvSpPr>
        <p:spPr>
          <a:xfrm>
            <a:off x="5758083" y="2306389"/>
            <a:ext cx="5381136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893763" algn="l"/>
              </a:tabLst>
            </a:pPr>
            <a:r>
              <a:rPr kumimoji="1" lang="en-US" altLang="ja-JP" sz="3200" dirty="0" smtClean="0"/>
              <a:t>	</a:t>
            </a:r>
            <a:r>
              <a:rPr kumimoji="1" lang="ja-JP" altLang="en-US" sz="2000" dirty="0" smtClean="0"/>
              <a:t>もう片方のワープへ移動します。</a:t>
            </a:r>
            <a:endParaRPr kumimoji="1" lang="ja-JP" altLang="en-US" sz="2000" dirty="0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58" y="2330818"/>
            <a:ext cx="515571" cy="515571"/>
          </a:xfrm>
          <a:prstGeom prst="rect">
            <a:avLst/>
          </a:prstGeom>
        </p:spPr>
      </p:pic>
      <p:sp>
        <p:nvSpPr>
          <p:cNvPr id="85" name="正方形/長方形 84"/>
          <p:cNvSpPr/>
          <p:nvPr/>
        </p:nvSpPr>
        <p:spPr>
          <a:xfrm>
            <a:off x="5758083" y="2942149"/>
            <a:ext cx="5381136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893763" algn="l"/>
              </a:tabLst>
            </a:pPr>
            <a:r>
              <a:rPr kumimoji="1" lang="en-US" altLang="ja-JP" sz="3200" dirty="0" smtClean="0"/>
              <a:t>	</a:t>
            </a:r>
            <a:r>
              <a:rPr kumimoji="1" lang="ja-JP" altLang="en-US" sz="2000" dirty="0"/>
              <a:t>触</a:t>
            </a:r>
            <a:r>
              <a:rPr kumimoji="1" lang="ja-JP" altLang="en-US" sz="2000" dirty="0" smtClean="0"/>
              <a:t>るとステージ右上にゴールが現れます</a:t>
            </a:r>
            <a:endParaRPr kumimoji="1" lang="ja-JP" altLang="en-US" sz="2000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86" y="3026405"/>
            <a:ext cx="381053" cy="381053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74" y="4020936"/>
            <a:ext cx="381053" cy="381053"/>
          </a:xfrm>
          <a:prstGeom prst="rect">
            <a:avLst/>
          </a:prstGeom>
        </p:spPr>
      </p:pic>
      <p:sp>
        <p:nvSpPr>
          <p:cNvPr id="89" name="正方形/長方形 88"/>
          <p:cNvSpPr/>
          <p:nvPr/>
        </p:nvSpPr>
        <p:spPr>
          <a:xfrm>
            <a:off x="5758083" y="3561337"/>
            <a:ext cx="5381136" cy="540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893763" algn="l"/>
              </a:tabLst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下からすり抜けて上へあがれます。</a:t>
            </a:r>
            <a:endParaRPr kumimoji="1" lang="ja-JP" altLang="en-US" sz="2000" dirty="0"/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42" y="3590221"/>
            <a:ext cx="497739" cy="497739"/>
          </a:xfrm>
          <a:prstGeom prst="rect">
            <a:avLst/>
          </a:prstGeom>
        </p:spPr>
      </p:pic>
      <p:sp>
        <p:nvSpPr>
          <p:cNvPr id="59" name="角丸四角形 58"/>
          <p:cNvSpPr/>
          <p:nvPr/>
        </p:nvSpPr>
        <p:spPr>
          <a:xfrm>
            <a:off x="5758083" y="1554711"/>
            <a:ext cx="2461357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ギミック説明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 anchorCtr="0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140</TotalTime>
  <Words>111</Words>
  <Application>Microsoft Office PowerPoint</Application>
  <PresentationFormat>ワイド画面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ＭＳ Ｐゴシック</vt:lpstr>
      <vt:lpstr>ＭＳ ゴシック</vt:lpstr>
      <vt:lpstr>游ゴシック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縞模様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中釜　大地</dc:creator>
  <cp:lastModifiedBy>中釜　大地</cp:lastModifiedBy>
  <cp:revision>35</cp:revision>
  <dcterms:created xsi:type="dcterms:W3CDTF">2020-10-19T03:48:59Z</dcterms:created>
  <dcterms:modified xsi:type="dcterms:W3CDTF">2020-10-19T06:09:12Z</dcterms:modified>
</cp:coreProperties>
</file>