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77" r:id="rId4"/>
    <p:sldId id="276" r:id="rId5"/>
    <p:sldId id="268" r:id="rId6"/>
    <p:sldId id="275" r:id="rId7"/>
    <p:sldId id="273" r:id="rId8"/>
    <p:sldId id="269" r:id="rId9"/>
    <p:sldId id="271" r:id="rId10"/>
    <p:sldId id="272" r:id="rId11"/>
    <p:sldId id="27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A73D3-9578-4CC7-BF4C-7A1E52B04964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5F446-F8E4-4B22-9527-5DF147A397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8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328592"/>
          </a:xfrm>
        </p:spPr>
        <p:txBody>
          <a:bodyPr/>
          <a:lstStyle>
            <a:lvl1pPr algn="just">
              <a:defRPr>
                <a:latin typeface="微软雅黑" pitchFamily="34" charset="-122"/>
                <a:ea typeface="微软雅黑" pitchFamily="34" charset="-122"/>
              </a:defRPr>
            </a:lvl1pPr>
            <a:lvl2pPr algn="just">
              <a:defRPr>
                <a:latin typeface="微软雅黑" pitchFamily="34" charset="-122"/>
                <a:ea typeface="微软雅黑" pitchFamily="34" charset="-122"/>
              </a:defRPr>
            </a:lvl2pPr>
            <a:lvl3pPr algn="just">
              <a:defRPr>
                <a:latin typeface="微软雅黑" pitchFamily="34" charset="-122"/>
                <a:ea typeface="微软雅黑" pitchFamily="34" charset="-122"/>
              </a:defRPr>
            </a:lvl3pPr>
            <a:lvl4pPr algn="just">
              <a:defRPr>
                <a:latin typeface="微软雅黑" pitchFamily="34" charset="-122"/>
                <a:ea typeface="微软雅黑" pitchFamily="34" charset="-122"/>
              </a:defRPr>
            </a:lvl4pPr>
            <a:lvl5pPr algn="just"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1A38-1DD1-436B-ABFB-497F292D4C61}" type="datetimeFigureOut">
              <a:rPr lang="zh-CN" altLang="en-US" smtClean="0"/>
              <a:pPr/>
              <a:t>2012/11/20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B85D4-34B6-4A0A-8CC3-4B1B724D55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</a:t>
            </a:r>
            <a:r>
              <a:rPr lang="zh-CN" altLang="en-US" sz="3600" dirty="0" smtClean="0"/>
              <a:t>语言综合实验</a:t>
            </a:r>
            <a:r>
              <a:rPr lang="en-US" altLang="zh-CN" sz="3600" dirty="0" smtClean="0"/>
              <a:t>-1</a:t>
            </a:r>
            <a:br>
              <a:rPr lang="en-US" altLang="zh-CN" sz="3600" dirty="0" smtClean="0"/>
            </a:br>
            <a:r>
              <a:rPr lang="zh-CN" altLang="en-US" dirty="0"/>
              <a:t>题目：班级同学录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C</a:t>
            </a:r>
            <a:r>
              <a:rPr lang="zh-CN" altLang="en-US" sz="2800" dirty="0" smtClean="0">
                <a:solidFill>
                  <a:schemeClr val="tx1"/>
                </a:solidFill>
              </a:rPr>
              <a:t>语言程序设计课程组 </a:t>
            </a:r>
            <a:r>
              <a:rPr lang="en-US" altLang="zh-CN" sz="2800" dirty="0" smtClean="0">
                <a:solidFill>
                  <a:schemeClr val="tx1"/>
                </a:solidFill>
              </a:rPr>
              <a:t>&amp; </a:t>
            </a:r>
            <a:r>
              <a:rPr lang="zh-CN" altLang="en-US" sz="2800" dirty="0" smtClean="0">
                <a:solidFill>
                  <a:schemeClr val="tx1"/>
                </a:solidFill>
              </a:rPr>
              <a:t>实验中心 编制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2012-11</a:t>
            </a:r>
          </a:p>
        </p:txBody>
      </p:sp>
    </p:spTree>
    <p:extLst>
      <p:ext uri="{BB962C8B-B14F-4D97-AF65-F5344CB8AC3E}">
        <p14:creationId xmlns:p14="http://schemas.microsoft.com/office/powerpoint/2010/main" val="22744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详细要求与步骤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编写函数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delete()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，将指定序号的学生信息删除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函数定义：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delete(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index</a:t>
            </a:r>
            <a:r>
              <a:rPr lang="en-US" altLang="zh-CN" sz="2400" dirty="0"/>
              <a:t>)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输入参数：待删除数据的索引信息；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函数</a:t>
            </a:r>
            <a:r>
              <a:rPr lang="zh-CN" altLang="en-US" sz="2000" dirty="0"/>
              <a:t>返回</a:t>
            </a:r>
            <a:r>
              <a:rPr lang="zh-CN" altLang="en-US" sz="2000" dirty="0" smtClean="0"/>
              <a:t>值：若删除成功，返回对应下标，</a:t>
            </a:r>
            <a:r>
              <a:rPr lang="zh-CN" altLang="en-US" sz="2000" u="sng" dirty="0" smtClean="0"/>
              <a:t>若失败，返回</a:t>
            </a:r>
            <a:r>
              <a:rPr lang="en-US" altLang="zh-CN" sz="2000" u="sng" dirty="0" err="1"/>
              <a:t>ox</a:t>
            </a:r>
            <a:r>
              <a:rPr lang="en-US" altLang="zh-CN" sz="2000" u="sng" dirty="0" err="1" smtClean="0"/>
              <a:t>FFFFFFFF</a:t>
            </a:r>
            <a:r>
              <a:rPr lang="zh-CN" altLang="en-US" sz="2000" u="sng" dirty="0" smtClean="0"/>
              <a:t>；</a:t>
            </a:r>
            <a:endParaRPr lang="zh-CN" altLang="en-US" sz="2000" u="sng" dirty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功能要求：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须进行输入参数检查，并给</a:t>
            </a:r>
            <a:r>
              <a:rPr lang="zh-CN" altLang="en-US" sz="2000" dirty="0" smtClean="0"/>
              <a:t>出相关</a:t>
            </a:r>
            <a:r>
              <a:rPr lang="zh-CN" altLang="en-US" sz="2000" dirty="0"/>
              <a:t>提示。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若删除失败</a:t>
            </a:r>
            <a:r>
              <a:rPr lang="zh-CN" altLang="en-US" sz="2000" dirty="0"/>
              <a:t>，给出对应提示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若删除</a:t>
            </a:r>
            <a:r>
              <a:rPr lang="zh-CN" altLang="en-US" sz="2000" smtClean="0"/>
              <a:t>成功，将剩下的全部同学录信息打印到屏幕。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575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详细要求与步骤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编写主函数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main()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，定制菜单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菜单选项：</a:t>
            </a:r>
            <a:r>
              <a:rPr lang="en-US" altLang="zh-CN" sz="2400" dirty="0"/>
              <a:t>1.</a:t>
            </a:r>
            <a:r>
              <a:rPr lang="zh-CN" altLang="en-US" sz="2400" dirty="0"/>
              <a:t>查询，</a:t>
            </a:r>
            <a:r>
              <a:rPr lang="en-US" altLang="zh-CN" sz="2400" dirty="0"/>
              <a:t>2.</a:t>
            </a:r>
            <a:r>
              <a:rPr lang="zh-CN" altLang="en-US" sz="2400" dirty="0"/>
              <a:t>插入，</a:t>
            </a:r>
            <a:r>
              <a:rPr lang="en-US" altLang="zh-CN" sz="2400" dirty="0"/>
              <a:t>3.</a:t>
            </a:r>
            <a:r>
              <a:rPr lang="zh-CN" altLang="en-US" sz="2400" dirty="0"/>
              <a:t>删除，</a:t>
            </a:r>
            <a:r>
              <a:rPr lang="en-US" altLang="zh-CN" sz="2400" dirty="0"/>
              <a:t>4.</a:t>
            </a:r>
            <a:r>
              <a:rPr lang="zh-CN" altLang="en-US" sz="2400" dirty="0"/>
              <a:t>输出通信录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根据用户输入菜单编号执行相关</a:t>
            </a:r>
            <a:r>
              <a:rPr lang="zh-CN" altLang="en-US" sz="2400" dirty="0" smtClean="0"/>
              <a:t>功能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完成以上函数功能后：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分别执行相关操作并截图记录结果，并</a:t>
            </a:r>
            <a:r>
              <a:rPr lang="zh-CN" altLang="en-US" sz="2400" b="1" dirty="0" smtClean="0"/>
              <a:t>按照标准实验报告模板撰写实验报告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截</a:t>
            </a:r>
            <a:r>
              <a:rPr lang="zh-CN" altLang="en-US" sz="2000" dirty="0" smtClean="0"/>
              <a:t>图采用</a:t>
            </a:r>
            <a:r>
              <a:rPr lang="en-US" altLang="zh-CN" sz="2000" dirty="0" smtClean="0"/>
              <a:t>Alt + </a:t>
            </a:r>
            <a:r>
              <a:rPr lang="en-US" altLang="zh-CN" sz="2000" dirty="0" err="1" smtClean="0"/>
              <a:t>PrtSrc</a:t>
            </a:r>
            <a:endParaRPr lang="en-US" altLang="zh-CN" sz="2000" dirty="0" smtClean="0"/>
          </a:p>
          <a:p>
            <a:pPr lvl="1" algn="l">
              <a:lnSpc>
                <a:spcPct val="120000"/>
              </a:lnSpc>
            </a:pPr>
            <a:r>
              <a:rPr lang="zh-CN" altLang="en-US" sz="2400" dirty="0" smtClean="0"/>
              <a:t>实验报告命名为“学号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docx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如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000" b="1" dirty="0" smtClean="0"/>
              <a:t>2012221010001-</a:t>
            </a:r>
            <a:r>
              <a:rPr lang="zh-CN" altLang="en-US" sz="2000" b="1" dirty="0"/>
              <a:t>张</a:t>
            </a:r>
            <a:r>
              <a:rPr lang="zh-CN" altLang="en-US" sz="2000" b="1" dirty="0" smtClean="0"/>
              <a:t>三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docx</a:t>
            </a:r>
            <a:r>
              <a:rPr lang="zh-CN" altLang="en-US" sz="2000" dirty="0" smtClean="0"/>
              <a:t>；</a:t>
            </a:r>
            <a:endParaRPr lang="en-US" altLang="zh-CN" sz="2400" dirty="0" smtClean="0"/>
          </a:p>
          <a:p>
            <a:pPr lvl="1" algn="l">
              <a:lnSpc>
                <a:spcPct val="120000"/>
              </a:lnSpc>
            </a:pPr>
            <a:r>
              <a:rPr lang="zh-CN" altLang="en-US" sz="2400" dirty="0" smtClean="0"/>
              <a:t>程序代码命名为</a:t>
            </a:r>
            <a:r>
              <a:rPr lang="zh-CN" altLang="en-US" sz="2400" dirty="0"/>
              <a:t>“学号</a:t>
            </a:r>
            <a:r>
              <a:rPr lang="en-US" altLang="zh-CN" sz="2400" dirty="0"/>
              <a:t>-</a:t>
            </a:r>
            <a:r>
              <a:rPr lang="zh-CN" altLang="en-US" sz="2400" dirty="0"/>
              <a:t>姓名</a:t>
            </a:r>
            <a:r>
              <a:rPr lang="en-US" altLang="zh-CN" sz="2400" dirty="0" smtClean="0"/>
              <a:t>.c”</a:t>
            </a:r>
            <a:r>
              <a:rPr lang="zh-CN" altLang="en-US" sz="2400" dirty="0"/>
              <a:t>，如：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100" b="1" dirty="0"/>
              <a:t>2012221010001-</a:t>
            </a:r>
            <a:r>
              <a:rPr lang="zh-CN" altLang="en-US" sz="2100" b="1" dirty="0"/>
              <a:t>张三</a:t>
            </a:r>
            <a:r>
              <a:rPr lang="en-US" altLang="zh-CN" sz="2100" b="1" dirty="0"/>
              <a:t>.c</a:t>
            </a:r>
            <a:r>
              <a:rPr lang="zh-CN" altLang="en-US" sz="2100" b="1" dirty="0"/>
              <a:t>；</a:t>
            </a:r>
            <a:endParaRPr lang="en-US" altLang="zh-CN" sz="2100" b="1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endParaRPr lang="en-US" altLang="zh-CN" sz="2400" dirty="0"/>
          </a:p>
          <a:p>
            <a:pPr lvl="1">
              <a:lnSpc>
                <a:spcPct val="12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88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需求整体描述</a:t>
            </a:r>
            <a:r>
              <a:rPr lang="en-US" altLang="zh-CN" dirty="0" smtClean="0"/>
              <a:t>(</a:t>
            </a:r>
            <a:r>
              <a:rPr lang="zh-CN" altLang="en-US" dirty="0" smtClean="0"/>
              <a:t>选做）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、以</a:t>
            </a:r>
            <a:r>
              <a:rPr lang="zh-CN" altLang="en-US" sz="2800" b="1" dirty="0">
                <a:solidFill>
                  <a:srgbClr val="C00000"/>
                </a:solidFill>
              </a:rPr>
              <a:t>文本文件形式建立同学录基本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信息库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并将文本文件命名为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classmates_info_file.txt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，存放在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盘根目录）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2400" dirty="0" smtClean="0"/>
              <a:t>包括</a:t>
            </a:r>
            <a:r>
              <a:rPr lang="zh-CN" altLang="en-US" sz="2400" dirty="0"/>
              <a:t>姓名、学号、手机号、</a:t>
            </a:r>
            <a:r>
              <a:rPr lang="en-US" altLang="zh-CN" sz="2400" dirty="0"/>
              <a:t>Email</a:t>
            </a:r>
            <a:r>
              <a:rPr lang="zh-CN" altLang="en-US" sz="2400" dirty="0"/>
              <a:t>地址、</a:t>
            </a:r>
            <a:r>
              <a:rPr lang="en-US" altLang="zh-CN" sz="2400" dirty="0"/>
              <a:t>QQ</a:t>
            </a:r>
            <a:r>
              <a:rPr lang="zh-CN" altLang="en-US" sz="2400" dirty="0" smtClean="0"/>
              <a:t>号，其中</a:t>
            </a:r>
            <a:endParaRPr lang="en-US" altLang="zh-CN" sz="2400" dirty="0"/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姓名不超过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字符；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Email</a:t>
            </a:r>
            <a:r>
              <a:rPr lang="zh-CN" altLang="en-US" sz="2000" dirty="0" smtClean="0"/>
              <a:t>不超过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字符；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QQ</a:t>
            </a:r>
            <a:r>
              <a:rPr lang="zh-CN" altLang="en-US" sz="2000" dirty="0" smtClean="0"/>
              <a:t>号长度不超过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位；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学生数不</a:t>
            </a:r>
            <a:r>
              <a:rPr lang="zh-CN" altLang="en-US" sz="2000" dirty="0" smtClean="0"/>
              <a:t>超过</a:t>
            </a:r>
            <a:r>
              <a:rPr lang="en-US" altLang="zh-CN" sz="2000" dirty="0" smtClean="0"/>
              <a:t>50</a:t>
            </a:r>
            <a:r>
              <a:rPr lang="zh-CN" altLang="en-US" sz="2000" dirty="0" smtClean="0"/>
              <a:t>；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</a:rPr>
              <a:t>编写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</a:t>
            </a:r>
            <a:r>
              <a:rPr lang="zh-CN" altLang="en-US" sz="2800" b="1" dirty="0">
                <a:solidFill>
                  <a:srgbClr val="C00000"/>
                </a:solidFill>
              </a:rPr>
              <a:t>程序，读入文件，用数组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存储</a:t>
            </a:r>
            <a:r>
              <a:rPr lang="zh-CN" altLang="en-US" sz="2800" b="1" dirty="0">
                <a:solidFill>
                  <a:srgbClr val="C00000"/>
                </a:solidFill>
              </a:rPr>
              <a:t>学生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信息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2400" dirty="0" smtClean="0"/>
              <a:t>根据需求采用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维或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维数组</a:t>
            </a:r>
            <a:r>
              <a:rPr lang="zh-CN" altLang="en-US" sz="2400" dirty="0" smtClean="0"/>
              <a:t>分别存储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类信息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同一下标的各数组内容组成同一学生的基本信息；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鉴于学号、手机号超过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存储范围，故采用</a:t>
            </a:r>
            <a:r>
              <a:rPr lang="en-US" altLang="zh-CN" sz="2000" dirty="0" smtClean="0"/>
              <a:t>_int64</a:t>
            </a:r>
            <a:r>
              <a:rPr lang="zh-CN" altLang="en-US" sz="2000" dirty="0"/>
              <a:t>位</a:t>
            </a:r>
            <a:r>
              <a:rPr lang="zh-CN" altLang="en-US" sz="2000" dirty="0" smtClean="0"/>
              <a:t>整型；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读取文件相关函数参见范例代码；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224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特别说明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编写</a:t>
            </a:r>
            <a:r>
              <a:rPr lang="en-US" altLang="zh-CN" b="1" dirty="0" smtClean="0">
                <a:solidFill>
                  <a:srgbClr val="C00000"/>
                </a:solidFill>
              </a:rPr>
              <a:t>C</a:t>
            </a:r>
            <a:r>
              <a:rPr lang="zh-CN" altLang="en-US" b="1" dirty="0" smtClean="0">
                <a:solidFill>
                  <a:srgbClr val="C00000"/>
                </a:solidFill>
              </a:rPr>
              <a:t>程序，读入文件，用数组存储学生信息步骤为选做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可以向同学们提供</a:t>
            </a:r>
            <a:r>
              <a:rPr lang="en-US" altLang="zh-CN" b="1" dirty="0" err="1" smtClean="0">
                <a:solidFill>
                  <a:srgbClr val="C00000"/>
                </a:solidFill>
              </a:rPr>
              <a:t>AddStuInfoFromFile</a:t>
            </a:r>
            <a:r>
              <a:rPr lang="zh-CN" altLang="en-US" b="1" dirty="0" smtClean="0">
                <a:solidFill>
                  <a:srgbClr val="C00000"/>
                </a:solidFill>
              </a:rPr>
              <a:t>函数参考代码，直接调用即可完成从文件中读取学生信息并存储为数组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需求整体描述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</a:rPr>
              <a:t>、编写函数，分别实现查找、删除与插入操作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zh-CN" sz="2400" dirty="0" smtClean="0"/>
              <a:t>函数</a:t>
            </a:r>
            <a:r>
              <a:rPr lang="en-US" altLang="zh-CN" sz="2400" dirty="0"/>
              <a:t>output</a:t>
            </a:r>
            <a:r>
              <a:rPr lang="zh-CN" altLang="zh-CN" sz="2400" dirty="0"/>
              <a:t>可按指定格式（各项左对齐）输出通信录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zh-CN" sz="2400" dirty="0" smtClean="0"/>
              <a:t>函数</a:t>
            </a:r>
            <a:r>
              <a:rPr lang="en-US" altLang="zh-CN" sz="2400" dirty="0"/>
              <a:t>find</a:t>
            </a:r>
            <a:r>
              <a:rPr lang="zh-CN" altLang="zh-CN" sz="2400" dirty="0"/>
              <a:t>可根据</a:t>
            </a:r>
            <a:r>
              <a:rPr lang="en-US" altLang="zh-CN" sz="2400" dirty="0"/>
              <a:t>QQ</a:t>
            </a:r>
            <a:r>
              <a:rPr lang="zh-CN" altLang="zh-CN" sz="2400" dirty="0"/>
              <a:t>号或手机号查找学生信息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zh-CN" sz="2400" dirty="0" smtClean="0"/>
              <a:t>函数</a:t>
            </a:r>
            <a:r>
              <a:rPr lang="en-US" altLang="zh-CN" sz="2400" dirty="0"/>
              <a:t>delete</a:t>
            </a:r>
            <a:r>
              <a:rPr lang="zh-CN" altLang="zh-CN" sz="2400" dirty="0"/>
              <a:t>可根据学生学号删除信息记录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zh-CN" sz="2400" dirty="0" smtClean="0"/>
              <a:t>函数</a:t>
            </a:r>
            <a:r>
              <a:rPr lang="en-US" altLang="zh-CN" sz="2400" dirty="0"/>
              <a:t>insert</a:t>
            </a:r>
            <a:r>
              <a:rPr lang="zh-CN" altLang="zh-CN" sz="2400" dirty="0"/>
              <a:t>可在指定序号后插入新的信息记录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</a:pPr>
            <a:r>
              <a:rPr lang="zh-CN" altLang="zh-CN" sz="2400" dirty="0" smtClean="0"/>
              <a:t>在</a:t>
            </a:r>
            <a:r>
              <a:rPr lang="zh-CN" altLang="zh-CN" sz="2400" dirty="0"/>
              <a:t>主函数</a:t>
            </a:r>
            <a:r>
              <a:rPr lang="en-US" altLang="zh-CN" sz="2400" dirty="0" smtClean="0"/>
              <a:t>main</a:t>
            </a:r>
            <a:r>
              <a:rPr lang="zh-CN" altLang="zh-CN" sz="2400" dirty="0" smtClean="0"/>
              <a:t>中</a:t>
            </a:r>
            <a:r>
              <a:rPr lang="zh-CN" altLang="zh-CN" sz="2400" dirty="0"/>
              <a:t>编制菜单，可</a:t>
            </a:r>
            <a:r>
              <a:rPr lang="zh-CN" altLang="zh-CN" sz="2400" dirty="0" smtClean="0"/>
              <a:t>根据选择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分别</a:t>
            </a:r>
            <a:r>
              <a:rPr lang="zh-CN" altLang="zh-CN" sz="2400"/>
              <a:t>调用</a:t>
            </a:r>
            <a:r>
              <a:rPr lang="zh-CN" altLang="zh-CN" sz="2400" smtClean="0"/>
              <a:t>以上</a:t>
            </a:r>
            <a:r>
              <a:rPr lang="zh-CN" altLang="zh-CN" sz="2400" dirty="0"/>
              <a:t>子函数。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372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详细要求与步骤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建立</a:t>
            </a:r>
            <a:r>
              <a:rPr lang="zh-CN" altLang="en-US" sz="2800" b="1" dirty="0">
                <a:solidFill>
                  <a:srgbClr val="C00000"/>
                </a:solidFill>
              </a:rPr>
              <a:t>同学录基本信息库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、建立一文本文件，存放同学通信录信息，包括：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姓名、学号、手机号、</a:t>
            </a:r>
            <a:r>
              <a:rPr lang="en-US" altLang="zh-CN" sz="2000" dirty="0"/>
              <a:t>Email</a:t>
            </a:r>
            <a:r>
              <a:rPr lang="zh-CN" altLang="en-US" sz="2000" dirty="0"/>
              <a:t>地址、</a:t>
            </a:r>
            <a:r>
              <a:rPr lang="en-US" altLang="zh-CN" sz="2000" dirty="0"/>
              <a:t>QQ</a:t>
            </a:r>
            <a:r>
              <a:rPr lang="zh-CN" altLang="en-US" sz="2000" dirty="0"/>
              <a:t>号，</a:t>
            </a:r>
            <a:r>
              <a:rPr lang="zh-CN" altLang="en-US" sz="2000" dirty="0" smtClean="0"/>
              <a:t>各字段间使用空格间隔，</a:t>
            </a:r>
            <a:r>
              <a:rPr lang="en-US" altLang="zh-CN" sz="2000" dirty="0"/>
              <a:t> QQ</a:t>
            </a:r>
            <a:r>
              <a:rPr lang="zh-CN" altLang="en-US" sz="2000" dirty="0"/>
              <a:t>号不多于</a:t>
            </a:r>
            <a:r>
              <a:rPr lang="en-US" altLang="zh-CN" sz="2000" dirty="0"/>
              <a:t>9</a:t>
            </a:r>
            <a:r>
              <a:rPr lang="zh-CN" altLang="en-US" sz="2000" dirty="0" smtClean="0"/>
              <a:t>位（仅数字）；同学录不</a:t>
            </a:r>
            <a:r>
              <a:rPr lang="zh-CN" altLang="en-US" sz="2000" dirty="0"/>
              <a:t>超过</a:t>
            </a:r>
            <a:r>
              <a:rPr lang="en-US" altLang="zh-CN" sz="2000" dirty="0"/>
              <a:t>50</a:t>
            </a:r>
            <a:r>
              <a:rPr lang="zh-CN" altLang="en-US" sz="2000" dirty="0"/>
              <a:t>条</a:t>
            </a:r>
            <a:r>
              <a:rPr lang="zh-CN" altLang="en-US" sz="2000" dirty="0" smtClean="0"/>
              <a:t>记录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如：</a:t>
            </a:r>
            <a:r>
              <a:rPr lang="zh-CN" altLang="en-US" sz="1800" dirty="0" smtClean="0">
                <a:solidFill>
                  <a:srgbClr val="0070C0"/>
                </a:solidFill>
              </a:rPr>
              <a:t>张三</a:t>
            </a:r>
            <a:r>
              <a:rPr lang="en-US" altLang="zh-CN" sz="1800" dirty="0" smtClean="0">
                <a:solidFill>
                  <a:srgbClr val="0070C0"/>
                </a:solidFill>
              </a:rPr>
              <a:t> 2012221010001 13800000000 zs@qq.com 123456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、建立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程序，读入文件信息并储存到数组</a:t>
            </a:r>
            <a:r>
              <a:rPr lang="zh-CN" altLang="en-US" sz="2400" b="1" dirty="0" smtClean="0"/>
              <a:t>中。</a:t>
            </a:r>
            <a:endParaRPr lang="en-US" altLang="zh-CN" sz="2400" b="1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分别建立姓名数组、学号数组，手机号数组、</a:t>
            </a:r>
            <a:r>
              <a:rPr lang="en-US" altLang="zh-CN" sz="2000" dirty="0" smtClean="0"/>
              <a:t>Email</a:t>
            </a:r>
            <a:r>
              <a:rPr lang="zh-CN" altLang="en-US" sz="2000" dirty="0" smtClean="0"/>
              <a:t>地址数组及</a:t>
            </a:r>
            <a:r>
              <a:rPr lang="en-US" altLang="zh-CN" sz="2000" dirty="0" smtClean="0"/>
              <a:t>QQ</a:t>
            </a:r>
            <a:r>
              <a:rPr lang="zh-CN" altLang="en-US" sz="2000" dirty="0" smtClean="0"/>
              <a:t>数组，用于存储各项信息。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各数组之间通过数组下标关联。同一下标的各数组内容组成同一名学生的基本信息。</a:t>
            </a:r>
            <a:endParaRPr lang="zh-CN" altLang="en-US" sz="2000" dirty="0"/>
          </a:p>
          <a:p>
            <a:pPr lvl="2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</a:rPr>
              <a:t>姓名</a:t>
            </a:r>
            <a:r>
              <a:rPr lang="zh-CN" altLang="en-US" sz="2000" b="1" dirty="0">
                <a:solidFill>
                  <a:srgbClr val="C00000"/>
                </a:solidFill>
              </a:rPr>
              <a:t>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Email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</a:rPr>
              <a:t>二维数组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存储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学</a:t>
            </a:r>
            <a:r>
              <a:rPr lang="zh-CN" altLang="en-US" sz="2000" dirty="0"/>
              <a:t>号、手机号和</a:t>
            </a:r>
            <a:r>
              <a:rPr lang="en-US" altLang="zh-CN" sz="2000" dirty="0"/>
              <a:t>QQ</a:t>
            </a:r>
            <a:r>
              <a:rPr lang="zh-CN" altLang="en-US" sz="2000" dirty="0"/>
              <a:t>号用一维数组</a:t>
            </a:r>
            <a:r>
              <a:rPr lang="zh-CN" altLang="en-US" sz="2000" dirty="0" smtClean="0"/>
              <a:t>存储，均采用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位整型数组存储（可通过</a:t>
            </a:r>
            <a:r>
              <a:rPr lang="en-US" altLang="zh-CN" sz="2000" dirty="0" smtClean="0"/>
              <a:t>atoi64()</a:t>
            </a:r>
            <a:r>
              <a:rPr lang="zh-CN" altLang="en-US" sz="2000" dirty="0" smtClean="0"/>
              <a:t>进行转换 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2">
              <a:lnSpc>
                <a:spcPct val="12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45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详细要求与步骤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建立</a:t>
            </a:r>
            <a:r>
              <a:rPr lang="zh-CN" altLang="en-US" sz="2800" b="1" dirty="0">
                <a:solidFill>
                  <a:srgbClr val="C00000"/>
                </a:solidFill>
              </a:rPr>
              <a:t>同学录基本信息库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、建立一文本文件，存放同学通信录信息，包括：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姓名、学号、手机号、</a:t>
            </a:r>
            <a:r>
              <a:rPr lang="en-US" altLang="zh-CN" sz="2000" dirty="0"/>
              <a:t>Email</a:t>
            </a:r>
            <a:r>
              <a:rPr lang="zh-CN" altLang="en-US" sz="2000" dirty="0"/>
              <a:t>地址、</a:t>
            </a:r>
            <a:r>
              <a:rPr lang="en-US" altLang="zh-CN" sz="2000" dirty="0"/>
              <a:t>QQ</a:t>
            </a:r>
            <a:r>
              <a:rPr lang="zh-CN" altLang="en-US" sz="2000" dirty="0"/>
              <a:t>号，</a:t>
            </a:r>
            <a:r>
              <a:rPr lang="zh-CN" altLang="en-US" sz="2000" dirty="0" smtClean="0"/>
              <a:t>各字段间使用空格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2000" dirty="0" smtClean="0"/>
              <a:t>间隔，</a:t>
            </a:r>
            <a:r>
              <a:rPr lang="en-US" altLang="zh-CN" sz="2000" dirty="0"/>
              <a:t> QQ</a:t>
            </a:r>
            <a:r>
              <a:rPr lang="zh-CN" altLang="en-US" sz="2000" dirty="0"/>
              <a:t>号不</a:t>
            </a:r>
            <a:r>
              <a:rPr lang="zh-CN" altLang="en-US" sz="2000" dirty="0" smtClean="0"/>
              <a:t>多于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位</a:t>
            </a:r>
            <a:r>
              <a:rPr lang="zh-CN" altLang="en-US" sz="2000" dirty="0" smtClean="0"/>
              <a:t>（仅数字）；同学录不</a:t>
            </a:r>
            <a:r>
              <a:rPr lang="zh-CN" altLang="en-US" sz="2000" dirty="0"/>
              <a:t>超过</a:t>
            </a:r>
            <a:r>
              <a:rPr lang="en-US" altLang="zh-CN" sz="2000" dirty="0"/>
              <a:t>50</a:t>
            </a:r>
            <a:r>
              <a:rPr lang="zh-CN" altLang="en-US" sz="2000" dirty="0"/>
              <a:t>条</a:t>
            </a:r>
            <a:r>
              <a:rPr lang="zh-CN" altLang="en-US" sz="2000" dirty="0" smtClean="0"/>
              <a:t>记录。如：</a:t>
            </a:r>
            <a:endParaRPr lang="en-US" altLang="zh-CN" sz="2000" dirty="0" smtClean="0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2012221010001	</a:t>
            </a:r>
            <a:r>
              <a:rPr lang="zh-CN" altLang="en-US" sz="1800" dirty="0" smtClean="0">
                <a:solidFill>
                  <a:srgbClr val="0070C0"/>
                </a:solidFill>
              </a:rPr>
              <a:t>张三</a:t>
            </a:r>
            <a:r>
              <a:rPr lang="en-US" altLang="zh-CN" sz="1800" dirty="0" smtClean="0">
                <a:solidFill>
                  <a:srgbClr val="0070C0"/>
                </a:solidFill>
              </a:rPr>
              <a:t>	13800000000	zs@qq.com	12345678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smtClean="0"/>
              <a:t>2</a:t>
            </a:r>
            <a:r>
              <a:rPr lang="zh-CN" altLang="en-US" sz="2400" b="1" dirty="0"/>
              <a:t>、建立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程序，读入文件信息并储存到数组</a:t>
            </a:r>
            <a:r>
              <a:rPr lang="zh-CN" altLang="en-US" sz="2400" b="1" dirty="0" smtClean="0"/>
              <a:t>中。</a:t>
            </a:r>
            <a:endParaRPr lang="en-US" altLang="zh-CN" sz="2400" b="1" dirty="0" smtClean="0"/>
          </a:p>
          <a:p>
            <a:pPr lvl="2">
              <a:lnSpc>
                <a:spcPct val="120000"/>
              </a:lnSpc>
            </a:pPr>
            <a:endParaRPr lang="zh-CN" altLang="en-US" sz="2000" dirty="0"/>
          </a:p>
          <a:p>
            <a:pPr lvl="2">
              <a:lnSpc>
                <a:spcPct val="12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79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详细要求与步骤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编写函数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output()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，将指定索引的同学录信息打印到屏幕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函数定义：</a:t>
            </a:r>
            <a:r>
              <a:rPr lang="en-US" altLang="zh-CN" sz="2400" dirty="0" smtClean="0"/>
              <a:t>void output(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index</a:t>
            </a:r>
            <a:r>
              <a:rPr lang="en-US" altLang="zh-CN" sz="2400" dirty="0"/>
              <a:t>)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输入参数：待</a:t>
            </a:r>
            <a:r>
              <a:rPr lang="zh-CN" altLang="en-US" sz="2000" dirty="0"/>
              <a:t>打印</a:t>
            </a:r>
            <a:r>
              <a:rPr lang="zh-CN" altLang="en-US" sz="2000" dirty="0" smtClean="0"/>
              <a:t>数据的索引信息；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函数</a:t>
            </a:r>
            <a:r>
              <a:rPr lang="zh-CN" altLang="en-US" sz="2000" dirty="0"/>
              <a:t>返回</a:t>
            </a:r>
            <a:r>
              <a:rPr lang="zh-CN" altLang="en-US" sz="2000" dirty="0" smtClean="0"/>
              <a:t>值：</a:t>
            </a:r>
            <a:r>
              <a:rPr lang="en-US" altLang="zh-CN" sz="2000" dirty="0" smtClean="0"/>
              <a:t>void</a:t>
            </a:r>
            <a:endParaRPr lang="zh-CN" altLang="en-US" sz="2000" u="sng" dirty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功能要求：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/>
              <a:t>须进行输入参数检查，并给</a:t>
            </a:r>
            <a:r>
              <a:rPr lang="zh-CN" altLang="en-US" sz="2000" dirty="0" smtClean="0"/>
              <a:t>出相关</a:t>
            </a:r>
            <a:r>
              <a:rPr lang="zh-CN" altLang="en-US" sz="2000" dirty="0"/>
              <a:t>提示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</a:rPr>
              <a:t>编写函数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outputAll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，将全部同学录</a:t>
            </a:r>
            <a:r>
              <a:rPr lang="zh-CN" altLang="en-US" sz="2800" b="1" dirty="0">
                <a:solidFill>
                  <a:srgbClr val="C00000"/>
                </a:solidFill>
              </a:rPr>
              <a:t>信息打印到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屏幕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函数定义：</a:t>
            </a:r>
            <a:r>
              <a:rPr lang="en-US" altLang="zh-CN" sz="2400" dirty="0"/>
              <a:t>void </a:t>
            </a:r>
            <a:r>
              <a:rPr lang="en-US" altLang="zh-CN" sz="2400" dirty="0" err="1" smtClean="0"/>
              <a:t>outputAll</a:t>
            </a:r>
            <a:r>
              <a:rPr lang="en-US" altLang="zh-CN" sz="2400" dirty="0" smtClean="0"/>
              <a:t>(void</a:t>
            </a:r>
            <a:r>
              <a:rPr lang="en-US" altLang="zh-CN" sz="24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详细要求与步骤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编写函数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find()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，可根据手机号和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QQ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号查找学生基本信息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函数定义：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find(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mobile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QQ)</a:t>
            </a:r>
            <a:endParaRPr lang="en-US" altLang="zh-CN" sz="2400" dirty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输入参数：手机号或</a:t>
            </a:r>
            <a:r>
              <a:rPr lang="en-US" altLang="zh-CN" sz="2000" dirty="0" smtClean="0"/>
              <a:t>QQ</a:t>
            </a:r>
            <a:r>
              <a:rPr lang="zh-CN" altLang="en-US" sz="2000" dirty="0" smtClean="0"/>
              <a:t>号，或同时输入；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函数</a:t>
            </a:r>
            <a:r>
              <a:rPr lang="zh-CN" altLang="en-US" sz="2000" dirty="0"/>
              <a:t>返回</a:t>
            </a:r>
            <a:r>
              <a:rPr lang="zh-CN" altLang="en-US" sz="2000" dirty="0" smtClean="0"/>
              <a:t>值：若查找成功，返回对应下标，</a:t>
            </a:r>
            <a:r>
              <a:rPr lang="zh-CN" altLang="en-US" sz="2000" u="sng" dirty="0" smtClean="0"/>
              <a:t>若失败，返回</a:t>
            </a:r>
            <a:r>
              <a:rPr lang="en-US" altLang="zh-CN" sz="2000" u="sng" dirty="0" err="1"/>
              <a:t>ox</a:t>
            </a:r>
            <a:r>
              <a:rPr lang="en-US" altLang="zh-CN" sz="2000" u="sng" dirty="0" err="1" smtClean="0"/>
              <a:t>FFFFFFFF</a:t>
            </a:r>
            <a:r>
              <a:rPr lang="zh-CN" altLang="en-US" sz="2000" u="sng" dirty="0" smtClean="0"/>
              <a:t>；</a:t>
            </a:r>
            <a:endParaRPr lang="zh-CN" altLang="en-US" sz="2000" u="sng" dirty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功能要求：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可根据输入的手机号或</a:t>
            </a:r>
            <a:r>
              <a:rPr lang="en-US" altLang="zh-CN" sz="2000" dirty="0" smtClean="0"/>
              <a:t>QQ</a:t>
            </a:r>
            <a:r>
              <a:rPr lang="zh-CN" altLang="en-US" sz="2000" dirty="0" smtClean="0"/>
              <a:t>号分别进行学生基本信息查找，若同时输入手机号或</a:t>
            </a:r>
            <a:r>
              <a:rPr lang="en-US" altLang="zh-CN" sz="2000" dirty="0" smtClean="0"/>
              <a:t>QQ</a:t>
            </a:r>
            <a:r>
              <a:rPr lang="zh-CN" altLang="en-US" sz="2000" dirty="0" smtClean="0"/>
              <a:t>号，则须同时检查</a:t>
            </a:r>
            <a:r>
              <a:rPr lang="zh-CN" altLang="en-US" sz="2000" dirty="0"/>
              <a:t>某一记录的</a:t>
            </a:r>
            <a:r>
              <a:rPr lang="zh-CN" altLang="en-US" sz="2000" dirty="0" smtClean="0"/>
              <a:t>手机号和</a:t>
            </a:r>
            <a:r>
              <a:rPr lang="en-US" altLang="zh-CN" sz="2000" dirty="0" smtClean="0"/>
              <a:t>QQ</a:t>
            </a:r>
            <a:r>
              <a:rPr lang="zh-CN" altLang="en-US" sz="2000" dirty="0" smtClean="0"/>
              <a:t>号是否均有匹配；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须进行输入参数检查，并给出现相关提示。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若查询成功，调用</a:t>
            </a:r>
            <a:r>
              <a:rPr lang="en-US" altLang="zh-CN" sz="2000" dirty="0" smtClean="0"/>
              <a:t>output()</a:t>
            </a:r>
            <a:r>
              <a:rPr lang="zh-CN" altLang="en-US" sz="2000" dirty="0" smtClean="0"/>
              <a:t>函数输出所查找到的学生全部信息。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847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详细要求与步骤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</a:rPr>
              <a:t>编写函数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insert()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，将一条新增学生信息插入到指定序号之后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函数定义：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insert(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index)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输入参数：待插入数据的索引信息；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函数</a:t>
            </a:r>
            <a:r>
              <a:rPr lang="zh-CN" altLang="en-US" sz="2000" dirty="0"/>
              <a:t>返回</a:t>
            </a:r>
            <a:r>
              <a:rPr lang="zh-CN" altLang="en-US" sz="2000" dirty="0" smtClean="0"/>
              <a:t>值：若插入成功，返回对应下标，</a:t>
            </a:r>
            <a:r>
              <a:rPr lang="zh-CN" altLang="en-US" sz="2000" u="sng" dirty="0" smtClean="0"/>
              <a:t>若失败，返回</a:t>
            </a:r>
            <a:r>
              <a:rPr lang="en-US" altLang="zh-CN" sz="2000" u="sng" dirty="0" err="1"/>
              <a:t>ox</a:t>
            </a:r>
            <a:r>
              <a:rPr lang="en-US" altLang="zh-CN" sz="2000" u="sng" dirty="0" err="1" smtClean="0"/>
              <a:t>FFFFFFFF</a:t>
            </a:r>
            <a:r>
              <a:rPr lang="zh-CN" altLang="en-US" sz="2000" u="sng" dirty="0" smtClean="0"/>
              <a:t>；</a:t>
            </a:r>
            <a:endParaRPr lang="zh-CN" altLang="en-US" sz="2000" u="sng" dirty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功能要求：</a:t>
            </a:r>
            <a:endParaRPr lang="en-US" altLang="zh-CN" sz="24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须进行输入参数检查，并给出相关提示。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若插入失败，给出对应提示。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r>
              <a:rPr lang="zh-CN" altLang="en-US" sz="2000" dirty="0" smtClean="0"/>
              <a:t>若插入成功，调用</a:t>
            </a:r>
            <a:r>
              <a:rPr lang="en-US" altLang="zh-CN" sz="2000" dirty="0" smtClean="0"/>
              <a:t>find()</a:t>
            </a:r>
            <a:r>
              <a:rPr lang="zh-CN" altLang="en-US" sz="2000" dirty="0" smtClean="0"/>
              <a:t>函数查找新插入的学生信息。</a:t>
            </a:r>
            <a:endParaRPr lang="en-US" altLang="zh-CN" sz="2000" dirty="0" smtClean="0"/>
          </a:p>
          <a:p>
            <a:pPr lvl="2">
              <a:lnSpc>
                <a:spcPct val="12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5384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974</Words>
  <Application>Microsoft Office PowerPoint</Application>
  <PresentationFormat>全屏显示(4:3)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C语言综合实验-1 题目：班级同学录程序设计</vt:lpstr>
      <vt:lpstr>需求整体描述(选做）</vt:lpstr>
      <vt:lpstr>特别说明</vt:lpstr>
      <vt:lpstr>需求整体描述</vt:lpstr>
      <vt:lpstr>详细要求与步骤</vt:lpstr>
      <vt:lpstr>详细要求与步骤</vt:lpstr>
      <vt:lpstr>详细要求与步骤</vt:lpstr>
      <vt:lpstr>详细要求与步骤</vt:lpstr>
      <vt:lpstr>详细要求与步骤</vt:lpstr>
      <vt:lpstr>详细要求与步骤</vt:lpstr>
      <vt:lpstr>详细要求与步骤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班级同学录程序设计</dc:title>
  <dc:creator>Lenovo</dc:creator>
  <cp:lastModifiedBy>pany</cp:lastModifiedBy>
  <cp:revision>388</cp:revision>
  <dcterms:created xsi:type="dcterms:W3CDTF">2012-11-15T11:18:36Z</dcterms:created>
  <dcterms:modified xsi:type="dcterms:W3CDTF">2012-11-20T02:56:20Z</dcterms:modified>
</cp:coreProperties>
</file>