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709" y="2530442"/>
            <a:ext cx="8825658" cy="2677648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电影分享平台（改进版）</a:t>
            </a:r>
            <a:br>
              <a:rPr lang="zh-CN" altLang="en-US" dirty="0"/>
            </a:b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9337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8954" y="3213100"/>
            <a:ext cx="8825659" cy="3416300"/>
          </a:xfrm>
        </p:spPr>
        <p:txBody>
          <a:bodyPr/>
          <a:lstStyle/>
          <a:p>
            <a:r>
              <a:rPr lang="zh-CN" altLang="en-US" dirty="0"/>
              <a:t>答辩人：戴嘉乐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课设团队：戴嘉乐  毛明杰  陈俊挺  李楷嘉  朱健成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499"/>
            <a:ext cx="9895119" cy="362987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之前未通过答辩的原因：</a:t>
            </a:r>
          </a:p>
          <a:p>
            <a:pPr marL="0" indent="0">
              <a:buNone/>
            </a:pP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  <a:p>
            <a:r>
              <a:rPr lang="zh-CN" altLang="en-US" sz="2400" dirty="0"/>
              <a:t>       </a:t>
            </a:r>
            <a:r>
              <a:rPr lang="en-US" altLang="zh-CN" sz="2400" dirty="0"/>
              <a:t>1</a:t>
            </a:r>
            <a:r>
              <a:rPr lang="zh-CN" altLang="en-US" sz="2400" dirty="0"/>
              <a:t>）选用的是</a:t>
            </a:r>
            <a:r>
              <a:rPr lang="en-US" altLang="zh-CN" sz="2400" dirty="0" err="1"/>
              <a:t>wordpress</a:t>
            </a:r>
            <a:r>
              <a:rPr lang="zh-CN" altLang="en-US" sz="2400" dirty="0"/>
              <a:t>快速搭建的</a:t>
            </a:r>
            <a:r>
              <a:rPr lang="en-US" altLang="zh-CN" sz="2400" dirty="0"/>
              <a:t>CMS</a:t>
            </a:r>
            <a:r>
              <a:rPr lang="zh-CN" altLang="en-US" sz="2400" dirty="0"/>
              <a:t>系统。</a:t>
            </a:r>
          </a:p>
          <a:p>
            <a:r>
              <a:rPr lang="zh-CN" altLang="en-US" sz="2400" dirty="0"/>
              <a:t>       </a:t>
            </a:r>
            <a:r>
              <a:rPr lang="en-US" altLang="zh-CN" sz="2400" dirty="0"/>
              <a:t>2</a:t>
            </a:r>
            <a:r>
              <a:rPr lang="zh-CN" altLang="en-US" sz="2400" dirty="0"/>
              <a:t>）选用插件过多，工作量不大，难度低，没有挑战性。</a:t>
            </a:r>
          </a:p>
          <a:p>
            <a:r>
              <a:rPr lang="zh-CN" altLang="en-US" sz="2400" dirty="0"/>
              <a:t>       </a:t>
            </a:r>
            <a:r>
              <a:rPr lang="en-US" altLang="zh-CN" sz="2400" dirty="0"/>
              <a:t>3</a:t>
            </a:r>
            <a:r>
              <a:rPr lang="zh-CN" altLang="en-US" sz="2400" dirty="0"/>
              <a:t>）队长因为在外地实习原因，未协调好团队。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1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069" y="2513347"/>
            <a:ext cx="11775435" cy="390033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600" b="1" dirty="0"/>
              <a:t>改进之后我们所做的调整：</a:t>
            </a:r>
          </a:p>
          <a:p>
            <a:pPr marL="0" indent="0">
              <a:buNone/>
            </a:pPr>
            <a:r>
              <a:rPr lang="zh-CN" altLang="en-US" sz="2600" dirty="0"/>
              <a:t/>
            </a:r>
            <a:br>
              <a:rPr lang="zh-CN" altLang="en-US" sz="2600" dirty="0"/>
            </a:br>
            <a:endParaRPr lang="zh-CN" altLang="en-US" sz="2600" dirty="0"/>
          </a:p>
          <a:p>
            <a:r>
              <a:rPr lang="zh-CN" altLang="en-US" sz="2600" dirty="0"/>
              <a:t>       </a:t>
            </a:r>
            <a:r>
              <a:rPr lang="en-US" altLang="zh-CN" sz="2600" dirty="0"/>
              <a:t>1</a:t>
            </a:r>
            <a:r>
              <a:rPr lang="zh-CN" altLang="en-US" sz="2600" dirty="0"/>
              <a:t>）所有前后端功能模块都自己独立设计编写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endParaRPr lang="en-US" altLang="zh-CN" sz="2600" dirty="0"/>
          </a:p>
          <a:p>
            <a:endParaRPr lang="zh-CN" altLang="en-US" sz="2600" dirty="0"/>
          </a:p>
          <a:p>
            <a:r>
              <a:rPr lang="zh-CN" altLang="en-US" sz="2600" dirty="0"/>
              <a:t>       </a:t>
            </a:r>
            <a:r>
              <a:rPr lang="en-US" altLang="zh-CN" sz="2600" dirty="0"/>
              <a:t>2</a:t>
            </a:r>
            <a:r>
              <a:rPr lang="zh-CN" altLang="en-US" sz="2600" dirty="0"/>
              <a:t>）抛弃之前的课设作品，不用快速建站的成熟插件，改用</a:t>
            </a:r>
            <a:r>
              <a:rPr lang="en-US" altLang="zh-CN" sz="2600" dirty="0" err="1"/>
              <a:t>node.js+mongoDB+ejs</a:t>
            </a:r>
            <a:r>
              <a:rPr lang="zh-CN" altLang="en-US" sz="2600" dirty="0"/>
              <a:t>来重新创作整个网站</a:t>
            </a:r>
            <a:r>
              <a:rPr lang="zh-CN" altLang="en-US" sz="2600" dirty="0" smtClean="0"/>
              <a:t>。 </a:t>
            </a:r>
            <a:r>
              <a:rPr lang="zh-CN" altLang="en-US" sz="2600" dirty="0"/>
              <a:t>    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1201" y="1827057"/>
            <a:ext cx="8825658" cy="2677648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技术细节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8867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479" y="922152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电影分享平台功能设计和实现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03" y="2861078"/>
            <a:ext cx="10873913" cy="3416300"/>
          </a:xfrm>
        </p:spPr>
        <p:txBody>
          <a:bodyPr>
            <a:norm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多人注册、</a:t>
            </a:r>
            <a:r>
              <a:rPr lang="zh-CN" altLang="en-US" dirty="0" smtClean="0"/>
              <a:t>登录               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en-US" dirty="0"/>
              <a:t>发表电影</a:t>
            </a:r>
            <a:r>
              <a:rPr lang="zh-CN" altLang="en-US" dirty="0" smtClean="0"/>
              <a:t>资料                  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3)</a:t>
            </a:r>
            <a:r>
              <a:rPr lang="zh-CN" altLang="en-US" dirty="0"/>
              <a:t>上转文件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电影资料的</a:t>
            </a:r>
            <a:r>
              <a:rPr lang="zh-CN" altLang="en-US" dirty="0" smtClean="0"/>
              <a:t>编辑                                </a:t>
            </a:r>
            <a:r>
              <a:rPr lang="en-US" altLang="zh-CN" dirty="0" smtClean="0"/>
              <a:t>(5</a:t>
            </a:r>
            <a:r>
              <a:rPr lang="en-US" altLang="zh-CN" dirty="0"/>
              <a:t>)</a:t>
            </a:r>
            <a:r>
              <a:rPr lang="zh-CN" altLang="en-US" dirty="0"/>
              <a:t>电影资料的</a:t>
            </a:r>
            <a:r>
              <a:rPr lang="zh-CN" altLang="en-US" dirty="0" smtClean="0"/>
              <a:t>删除               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6)</a:t>
            </a:r>
            <a:r>
              <a:rPr lang="zh-CN" altLang="en-US" dirty="0"/>
              <a:t>电影转载</a:t>
            </a:r>
          </a:p>
          <a:p>
            <a:r>
              <a:rPr lang="en-US" altLang="zh-CN" dirty="0"/>
              <a:t>(7)</a:t>
            </a:r>
            <a:r>
              <a:rPr lang="zh-CN" altLang="en-US" dirty="0"/>
              <a:t>电影分类</a:t>
            </a:r>
            <a:r>
              <a:rPr lang="zh-CN" altLang="en-US" dirty="0" smtClean="0"/>
              <a:t>标签                   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8)</a:t>
            </a:r>
            <a:r>
              <a:rPr lang="zh-CN" altLang="en-US" dirty="0"/>
              <a:t>用户个人</a:t>
            </a:r>
            <a:r>
              <a:rPr lang="zh-CN" altLang="en-US" dirty="0" smtClean="0"/>
              <a:t>主页   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9)</a:t>
            </a:r>
            <a:r>
              <a:rPr lang="zh-CN" altLang="en-US" dirty="0"/>
              <a:t>电影资料访问的</a:t>
            </a:r>
            <a:r>
              <a:rPr lang="en-US" altLang="zh-CN" dirty="0"/>
              <a:t>PV</a:t>
            </a:r>
            <a:r>
              <a:rPr lang="zh-CN" altLang="en-US" dirty="0"/>
              <a:t>统计</a:t>
            </a:r>
          </a:p>
          <a:p>
            <a:r>
              <a:rPr lang="en-US" altLang="zh-CN" dirty="0"/>
              <a:t>(10)</a:t>
            </a:r>
            <a:r>
              <a:rPr lang="zh-CN" altLang="en-US" dirty="0"/>
              <a:t>用户邮箱头像</a:t>
            </a:r>
            <a:r>
              <a:rPr lang="zh-CN" altLang="en-US" dirty="0" smtClean="0"/>
              <a:t>同步         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11)404</a:t>
            </a:r>
            <a:r>
              <a:rPr lang="zh-CN" altLang="en-US" dirty="0" smtClean="0"/>
              <a:t>页面                       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12)</a:t>
            </a:r>
            <a:r>
              <a:rPr lang="zh-CN" altLang="en-US" dirty="0"/>
              <a:t>用户评论</a:t>
            </a:r>
          </a:p>
          <a:p>
            <a:r>
              <a:rPr lang="en-US" altLang="zh-CN" dirty="0"/>
              <a:t>(13)</a:t>
            </a:r>
            <a:r>
              <a:rPr lang="zh-CN" altLang="en-US" dirty="0"/>
              <a:t>站内</a:t>
            </a:r>
            <a:r>
              <a:rPr lang="zh-CN" altLang="en-US" dirty="0" smtClean="0"/>
              <a:t>搜索                        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14)</a:t>
            </a:r>
            <a:r>
              <a:rPr lang="zh-CN" altLang="en-US" dirty="0"/>
              <a:t>友情链接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6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01540" y="1873949"/>
            <a:ext cx="8825658" cy="2677648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课设演示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059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" y="0"/>
            <a:ext cx="12183184" cy="6133126"/>
          </a:xfrm>
        </p:spPr>
      </p:pic>
    </p:spTree>
    <p:extLst>
      <p:ext uri="{BB962C8B-B14F-4D97-AF65-F5344CB8AC3E}">
        <p14:creationId xmlns:p14="http://schemas.microsoft.com/office/powerpoint/2010/main" val="11051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113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离子会议室</vt:lpstr>
      <vt:lpstr> 电影分享平台（改进版）                                             </vt:lpstr>
      <vt:lpstr>PowerPoint 演示文稿</vt:lpstr>
      <vt:lpstr>PowerPoint 演示文稿</vt:lpstr>
      <vt:lpstr>PowerPoint 演示文稿</vt:lpstr>
      <vt:lpstr> 技术细节                                            </vt:lpstr>
      <vt:lpstr>电影分享平台功能设计和实现</vt:lpstr>
      <vt:lpstr> 课设演示                                            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电影分享平台（改进版）</dc:title>
  <dc:creator>daijiale</dc:creator>
  <cp:lastModifiedBy>daijiale</cp:lastModifiedBy>
  <cp:revision>5</cp:revision>
  <dcterms:created xsi:type="dcterms:W3CDTF">2015-01-11T10:05:55Z</dcterms:created>
  <dcterms:modified xsi:type="dcterms:W3CDTF">2015-01-12T11:09:15Z</dcterms:modified>
</cp:coreProperties>
</file>