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84" r:id="rId15"/>
    <p:sldId id="281" r:id="rId16"/>
    <p:sldId id="285" r:id="rId17"/>
    <p:sldId id="282" r:id="rId18"/>
    <p:sldId id="286" r:id="rId19"/>
    <p:sldId id="283" r:id="rId20"/>
    <p:sldId id="287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72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9" autoAdjust="0"/>
    <p:restoredTop sz="9250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6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783" y="0"/>
            <a:ext cx="11087087" cy="2881699"/>
          </a:xfrm>
        </p:spPr>
        <p:txBody>
          <a:bodyPr/>
          <a:lstStyle/>
          <a:p>
            <a:r>
              <a:rPr lang="en-US" altLang="zh-CN" b="1" dirty="0" smtClean="0"/>
              <a:t>           Web</a:t>
            </a:r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后端开发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78303" y="3622858"/>
            <a:ext cx="5513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第一讲</a:t>
            </a:r>
            <a:endParaRPr lang="en-US" altLang="zh-CN" sz="3200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>
              <a:solidFill>
                <a:prstClr val="white"/>
              </a:solidFill>
              <a:latin typeface="Britannic Bold" panose="020B0903060703020204" pitchFamily="34" charset="0"/>
            </a:endParaRPr>
          </a:p>
          <a:p>
            <a:r>
              <a:rPr lang="en-US" altLang="zh-CN" sz="3200" dirty="0" smtClean="0">
                <a:solidFill>
                  <a:prstClr val="white"/>
                </a:solidFill>
                <a:latin typeface="Britannic Bold" panose="020B0903060703020204" pitchFamily="34" charset="0"/>
              </a:rPr>
              <a:t>Speechmaker </a:t>
            </a:r>
            <a:r>
              <a:rPr lang="zh-CN" altLang="en-US" sz="3200" dirty="0">
                <a:solidFill>
                  <a:prstClr val="white"/>
                </a:solidFill>
                <a:latin typeface="Britannic Bold" panose="020B0903060703020204" pitchFamily="34" charset="0"/>
              </a:rPr>
              <a:t>：</a:t>
            </a:r>
            <a:r>
              <a:rPr lang="zh-CN" altLang="en-US" sz="2800" dirty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戴嘉乐</a:t>
            </a:r>
            <a:endParaRPr lang="en-US" altLang="zh-CN" sz="28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prstClr val="white"/>
              </a:solidFill>
              <a:latin typeface="Britannic Bold" panose="020B0903060703020204" pitchFamily="34" charset="0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45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2300" y="2209701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</a:t>
            </a:r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服务器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67" y="2866030"/>
            <a:ext cx="7880700" cy="3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7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" y="2840182"/>
            <a:ext cx="11234497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5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26128" y="3159766"/>
            <a:ext cx="1018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概要二：</a:t>
            </a:r>
            <a:r>
              <a:rPr lang="en-US" altLang="zh-CN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后端热门开发技术</a:t>
            </a:r>
            <a:endParaRPr lang="en-US" altLang="zh-CN" sz="32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1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272" y="3657600"/>
            <a:ext cx="1151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Java EE </a:t>
            </a:r>
            <a:r>
              <a:rPr lang="zh-CN" altLang="en-US" sz="4800" dirty="0" smtClean="0"/>
              <a:t>（</a:t>
            </a:r>
            <a:r>
              <a:rPr lang="en-US" altLang="zh-CN" sz="4800" dirty="0" smtClean="0"/>
              <a:t>J2EE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+ </a:t>
            </a:r>
            <a:r>
              <a:rPr lang="en-US" altLang="zh-CN" sz="4800" dirty="0" err="1" smtClean="0"/>
              <a:t>MySQL+Tomcat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4949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6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7453" y="3837710"/>
            <a:ext cx="1151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prstClr val="black"/>
                </a:solidFill>
              </a:rPr>
              <a:t>ASP.Net</a:t>
            </a:r>
            <a:r>
              <a:rPr lang="en-US" altLang="zh-CN" sz="4800" dirty="0" smtClean="0">
                <a:solidFill>
                  <a:prstClr val="black"/>
                </a:solidFill>
              </a:rPr>
              <a:t>+ SQL </a:t>
            </a:r>
            <a:r>
              <a:rPr lang="en-US" altLang="zh-CN" sz="4800" dirty="0" err="1" smtClean="0">
                <a:solidFill>
                  <a:prstClr val="black"/>
                </a:solidFill>
              </a:rPr>
              <a:t>Server+IIS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37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6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1636" y="3574473"/>
            <a:ext cx="1151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prstClr val="black"/>
                </a:solidFill>
              </a:rPr>
              <a:t>PHP+MySQL+Apache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36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837"/>
            <a:ext cx="12192000" cy="77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08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4254" y="3685310"/>
            <a:ext cx="1151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prstClr val="black"/>
                </a:solidFill>
              </a:rPr>
              <a:t>Node.js+MongoDB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64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培训安排</a:t>
            </a:r>
            <a:r>
              <a:rPr lang="en-US" altLang="zh-CN" sz="8000" dirty="0"/>
              <a:t/>
            </a:r>
            <a:br>
              <a:rPr lang="en-US" altLang="zh-CN" sz="8000" dirty="0"/>
            </a:b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10449" y="2376261"/>
            <a:ext cx="9206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概要一：</a:t>
            </a: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概要二：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 WEB</a:t>
            </a:r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后端热门开发技术</a:t>
            </a:r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概要三：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 WEB</a:t>
            </a:r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概要四：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PHP</a:t>
            </a:r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后端</a:t>
            </a:r>
            <a:endParaRPr lang="zh-CN" altLang="en-US" sz="32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94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2016"/>
            <a:ext cx="4073236" cy="685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16"/>
            <a:ext cx="4572000" cy="68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48346" y="3159766"/>
            <a:ext cx="1018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概要三：</a:t>
            </a:r>
            <a:r>
              <a:rPr lang="en-US" altLang="zh-CN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应用框架</a:t>
            </a:r>
            <a:endParaRPr lang="en-US" altLang="zh-CN" sz="32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07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8100" y="2209701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MVC</a:t>
            </a:r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设计模式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67" y="2888674"/>
            <a:ext cx="8251990" cy="39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4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45" y="2369127"/>
            <a:ext cx="5964381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6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8100" y="2209701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ORM</a:t>
            </a:r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设计模式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3040698"/>
            <a:ext cx="9838646" cy="35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60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93027" y="2209701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RBAC</a:t>
            </a:r>
            <a:r>
              <a:rPr lang="zh-CN" altLang="en-US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设计模式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92" y="3040698"/>
            <a:ext cx="10271297" cy="38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5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93027" y="2770810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SSO</a:t>
            </a:r>
            <a:r>
              <a:rPr lang="zh-CN" altLang="en-US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设计模式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4093477"/>
            <a:ext cx="9788236" cy="16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7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93027" y="2479865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Cli</a:t>
            </a:r>
            <a:r>
              <a:rPr lang="zh-CN" altLang="en-US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设计模式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8" y="3569767"/>
            <a:ext cx="11048294" cy="24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9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9582" y="3139914"/>
            <a:ext cx="1018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概要四： </a:t>
            </a:r>
            <a:r>
              <a:rPr lang="en-US" altLang="zh-CN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PHP</a:t>
            </a:r>
            <a:r>
              <a:rPr lang="zh-CN" altLang="en-US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开发</a:t>
            </a:r>
            <a:r>
              <a:rPr lang="en-US" altLang="zh-CN" sz="5400" dirty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后端</a:t>
            </a:r>
            <a:endParaRPr lang="en-US" altLang="zh-CN" sz="32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</a:t>
            </a:r>
            <a:r>
              <a:rPr lang="en-US" altLang="zh-CN" dirty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2115" y="3947886"/>
            <a:ext cx="6749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且听下回分解！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961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35894" y="2910385"/>
            <a:ext cx="92063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概要一：</a:t>
            </a:r>
            <a:r>
              <a:rPr lang="en-US" altLang="zh-CN" sz="5400" dirty="0" smtClean="0">
                <a:solidFill>
                  <a:prstClr val="white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en-US" altLang="zh-CN" sz="54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885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3027" y="2327252"/>
            <a:ext cx="48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什么是</a:t>
            </a:r>
            <a:r>
              <a:rPr lang="en-US" altLang="zh-CN" sz="4800" dirty="0" smtClean="0"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14" y="3336877"/>
            <a:ext cx="6039984" cy="35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6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3027" y="2327252"/>
            <a:ext cx="48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浏览器与其内核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80" y="3049594"/>
            <a:ext cx="6446029" cy="38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1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1264" y="2264764"/>
            <a:ext cx="7798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国内主流浏览器的市场份额</a:t>
            </a:r>
            <a:endParaRPr lang="en-US" altLang="zh-CN" sz="4800" dirty="0" smtClean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84" y="3049594"/>
            <a:ext cx="6171821" cy="38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8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0646" y="2218597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</a:t>
            </a:r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开发程序语言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00" y="3040698"/>
            <a:ext cx="4191828" cy="38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9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31918" y="2368674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常用的开发工具</a:t>
            </a:r>
            <a:endParaRPr lang="zh-CN" altLang="en-US" sz="4800" dirty="0">
              <a:solidFill>
                <a:prstClr val="black"/>
              </a:solidFill>
              <a:latin typeface="Impact" panose="020B080603090205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89" y="3049594"/>
            <a:ext cx="3856011" cy="38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8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WEB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开发技术简介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8173" y="2405633"/>
            <a:ext cx="779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WEB</a:t>
            </a:r>
            <a:r>
              <a:rPr lang="zh-CN" altLang="en-US" sz="4800" dirty="0" smtClean="0">
                <a:solidFill>
                  <a:prstClr val="black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程序运行环境</a:t>
            </a:r>
            <a:endParaRPr lang="zh-CN" altLang="en-US" sz="48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63" y="3400523"/>
            <a:ext cx="7909908" cy="3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2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</TotalTime>
  <Words>223</Words>
  <Application>Microsoft Office PowerPoint</Application>
  <PresentationFormat>宽屏</PresentationFormat>
  <Paragraphs>59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Adobe 繁黑體 Std B</vt:lpstr>
      <vt:lpstr>华文彩云</vt:lpstr>
      <vt:lpstr>华文行楷</vt:lpstr>
      <vt:lpstr>宋体</vt:lpstr>
      <vt:lpstr>Arial</vt:lpstr>
      <vt:lpstr>Britannic Bold</vt:lpstr>
      <vt:lpstr>Century Gothic</vt:lpstr>
      <vt:lpstr>Impact</vt:lpstr>
      <vt:lpstr>Wingdings 3</vt:lpstr>
      <vt:lpstr>离子会议室</vt:lpstr>
      <vt:lpstr>           Web后端开发</vt:lpstr>
      <vt:lpstr>            培训安排 </vt:lpstr>
      <vt:lpstr>            </vt:lpstr>
      <vt:lpstr>WEB开发技术简介</vt:lpstr>
      <vt:lpstr>WEB开发技术简介</vt:lpstr>
      <vt:lpstr>WEB开发技术简介</vt:lpstr>
      <vt:lpstr>WEB开发技术简介</vt:lpstr>
      <vt:lpstr>WEB开发技术简介</vt:lpstr>
      <vt:lpstr>WEB开发技术简介</vt:lpstr>
      <vt:lpstr>WEB开发技术简介</vt:lpstr>
      <vt:lpstr>WEB开发技术简介</vt:lpstr>
      <vt:lpstr>            </vt:lpstr>
      <vt:lpstr>WEB后端热门开发技术</vt:lpstr>
      <vt:lpstr>WEB后端热门开发技术</vt:lpstr>
      <vt:lpstr>WEB后端热门开发技术</vt:lpstr>
      <vt:lpstr>WEB后端热门开发技术</vt:lpstr>
      <vt:lpstr>WEB后端热门开发技术</vt:lpstr>
      <vt:lpstr>WEB后端热门开发技术</vt:lpstr>
      <vt:lpstr>WEB后端热门开发技术</vt:lpstr>
      <vt:lpstr>PowerPoint 演示文稿</vt:lpstr>
      <vt:lpstr>            </vt:lpstr>
      <vt:lpstr>WEB应用框架</vt:lpstr>
      <vt:lpstr>WEB应用框架</vt:lpstr>
      <vt:lpstr>WEB应用框架</vt:lpstr>
      <vt:lpstr>WEB应用框架</vt:lpstr>
      <vt:lpstr>WEB应用框架</vt:lpstr>
      <vt:lpstr>WEB应用框架</vt:lpstr>
      <vt:lpstr>            </vt:lpstr>
      <vt:lpstr>PHP开发WEB后端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2014 CH Practice</dc:title>
  <dc:creator>daijiale</dc:creator>
  <cp:lastModifiedBy>daijiale</cp:lastModifiedBy>
  <cp:revision>28</cp:revision>
  <dcterms:created xsi:type="dcterms:W3CDTF">2014-10-19T14:51:22Z</dcterms:created>
  <dcterms:modified xsi:type="dcterms:W3CDTF">2014-10-21T10:52:25Z</dcterms:modified>
</cp:coreProperties>
</file>