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9" r:id="rId3"/>
    <p:sldId id="259" r:id="rId4"/>
    <p:sldId id="288" r:id="rId5"/>
    <p:sldId id="291" r:id="rId6"/>
    <p:sldId id="293" r:id="rId7"/>
    <p:sldId id="294" r:id="rId8"/>
    <p:sldId id="295" r:id="rId9"/>
    <p:sldId id="297" r:id="rId10"/>
    <p:sldId id="29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92506" autoAdjust="0"/>
  </p:normalViewPr>
  <p:slideViewPr>
    <p:cSldViewPr snapToGrid="0">
      <p:cViewPr varScale="1">
        <p:scale>
          <a:sx n="49" d="100"/>
          <a:sy n="49" d="100"/>
        </p:scale>
        <p:origin x="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4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6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69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4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79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7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7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1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5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624980-B3A4-4B00-8D59-53A8AA914C34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17AFD3-54B1-40F5-9AF8-EF9F37E3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3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2783" y="0"/>
            <a:ext cx="11087087" cy="2881699"/>
          </a:xfrm>
        </p:spPr>
        <p:txBody>
          <a:bodyPr/>
          <a:lstStyle/>
          <a:p>
            <a:r>
              <a:rPr lang="en-US" altLang="zh-CN" b="1" dirty="0" smtClean="0"/>
              <a:t>           Web</a:t>
            </a:r>
            <a:r>
              <a:rPr lang="zh-CN" altLang="en-US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后端开发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78303" y="3622858"/>
            <a:ext cx="55136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en-US" altLang="zh-CN" sz="3200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200" dirty="0">
              <a:solidFill>
                <a:prstClr val="white"/>
              </a:solidFill>
              <a:latin typeface="Britannic Bold" panose="020B0903060703020204" pitchFamily="34" charset="0"/>
            </a:endParaRPr>
          </a:p>
          <a:p>
            <a:r>
              <a:rPr lang="en-US" altLang="zh-CN" sz="3200" dirty="0" smtClean="0">
                <a:solidFill>
                  <a:prstClr val="white"/>
                </a:solidFill>
                <a:latin typeface="Britannic Bold" panose="020B0903060703020204" pitchFamily="34" charset="0"/>
              </a:rPr>
              <a:t>Speechmaker </a:t>
            </a:r>
            <a:r>
              <a:rPr lang="zh-CN" altLang="en-US" sz="3200" dirty="0">
                <a:solidFill>
                  <a:prstClr val="white"/>
                </a:solidFill>
                <a:latin typeface="Britannic Bold" panose="020B0903060703020204" pitchFamily="34" charset="0"/>
              </a:rPr>
              <a:t>：</a:t>
            </a:r>
            <a:r>
              <a:rPr lang="zh-CN" altLang="en-US" sz="2800" dirty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戴嘉乐</a:t>
            </a:r>
            <a:endParaRPr lang="en-US" altLang="zh-CN" sz="2800" dirty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3200" dirty="0">
              <a:solidFill>
                <a:prstClr val="white"/>
              </a:solidFill>
              <a:latin typeface="Britannic Bold" panose="020B0903060703020204" pitchFamily="34" charset="0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1453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89" y="0"/>
            <a:ext cx="6831724" cy="6858001"/>
          </a:xfrm>
        </p:spPr>
      </p:pic>
    </p:spTree>
    <p:extLst>
      <p:ext uri="{BB962C8B-B14F-4D97-AF65-F5344CB8AC3E}">
        <p14:creationId xmlns:p14="http://schemas.microsoft.com/office/powerpoint/2010/main" val="21019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9880" y="278067"/>
            <a:ext cx="11087087" cy="2881699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            </a:t>
            </a:r>
            <a:endParaRPr lang="zh-CN" altLang="en-US" sz="8000" dirty="0"/>
          </a:p>
        </p:txBody>
      </p:sp>
      <p:sp>
        <p:nvSpPr>
          <p:cNvPr id="3" name="文本框 2"/>
          <p:cNvSpPr txBox="1"/>
          <p:nvPr/>
        </p:nvSpPr>
        <p:spPr>
          <a:xfrm>
            <a:off x="4432731" y="2785694"/>
            <a:ext cx="92063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prstClr val="whit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PHP</a:t>
            </a:r>
            <a:r>
              <a:rPr lang="zh-CN" altLang="en-US" sz="5400" dirty="0" smtClean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  <a:endParaRPr lang="en-US" altLang="zh-CN" sz="5400" dirty="0" smtClean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200" dirty="0" smtClean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885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PHP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5740" y="2426017"/>
            <a:ext cx="79306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PHP </a:t>
            </a:r>
            <a:r>
              <a:rPr lang="zh-CN" altLang="en-US" sz="2800" b="1" dirty="0"/>
              <a:t>是一种被广泛使用的开源脚本语言</a:t>
            </a:r>
          </a:p>
          <a:p>
            <a:r>
              <a:rPr lang="en-US" altLang="zh-CN" sz="2800" b="1" dirty="0"/>
              <a:t>PHP </a:t>
            </a:r>
            <a:r>
              <a:rPr lang="zh-CN" altLang="en-US" sz="2800" b="1" dirty="0"/>
              <a:t>运行于各种平台（</a:t>
            </a:r>
            <a:r>
              <a:rPr lang="en-US" altLang="zh-CN" sz="2800" b="1" dirty="0"/>
              <a:t>Windows, Linux, Unix, Mac OS X </a:t>
            </a:r>
            <a:r>
              <a:rPr lang="zh-CN" altLang="en-US" sz="2800" b="1" dirty="0"/>
              <a:t>等等）</a:t>
            </a:r>
          </a:p>
          <a:p>
            <a:r>
              <a:rPr lang="en-US" altLang="zh-CN" sz="2800" b="1" dirty="0"/>
              <a:t>PHP </a:t>
            </a:r>
            <a:r>
              <a:rPr lang="zh-CN" altLang="en-US" sz="2800" b="1" dirty="0"/>
              <a:t>兼容几乎所有服务器（</a:t>
            </a:r>
            <a:r>
              <a:rPr lang="en-US" altLang="zh-CN" sz="2800" b="1" dirty="0"/>
              <a:t>Apache, IIS </a:t>
            </a:r>
            <a:r>
              <a:rPr lang="zh-CN" altLang="en-US" sz="2800" b="1" dirty="0"/>
              <a:t>等等）</a:t>
            </a:r>
          </a:p>
          <a:p>
            <a:r>
              <a:rPr lang="en-US" altLang="zh-CN" sz="2800" b="1" dirty="0"/>
              <a:t>PHP </a:t>
            </a:r>
            <a:r>
              <a:rPr lang="zh-CN" altLang="en-US" sz="2800" b="1" dirty="0"/>
              <a:t>支持多种数据库</a:t>
            </a:r>
          </a:p>
          <a:p>
            <a:r>
              <a:rPr lang="en-US" altLang="zh-CN" sz="2800" b="1" dirty="0"/>
              <a:t>PHP </a:t>
            </a:r>
            <a:r>
              <a:rPr lang="zh-CN" altLang="en-US" sz="2800" b="1" dirty="0" smtClean="0"/>
              <a:t>资源广泛。</a:t>
            </a:r>
            <a:r>
              <a:rPr lang="zh-CN" altLang="en-US" sz="2800" b="1" dirty="0"/>
              <a:t>请从官方 </a:t>
            </a:r>
            <a:r>
              <a:rPr lang="en-US" altLang="zh-CN" sz="2800" b="1" dirty="0"/>
              <a:t>PHP </a:t>
            </a:r>
            <a:r>
              <a:rPr lang="zh-CN" altLang="en-US" sz="2800" b="1" dirty="0"/>
              <a:t>资源下载</a:t>
            </a:r>
            <a:r>
              <a:rPr lang="zh-CN" altLang="en-US" sz="2800" b="1" dirty="0" smtClean="0"/>
              <a:t>：              </a:t>
            </a:r>
            <a:r>
              <a:rPr lang="en-US" altLang="zh-CN" sz="2800" b="1" u="sng" dirty="0" smtClean="0">
                <a:hlinkClick r:id="rId2"/>
              </a:rPr>
              <a:t>www.php.net</a:t>
            </a:r>
            <a:endParaRPr lang="en-US" altLang="zh-CN" sz="2800" b="1" dirty="0"/>
          </a:p>
          <a:p>
            <a:r>
              <a:rPr lang="en-US" altLang="zh-CN" sz="2800" b="1" dirty="0"/>
              <a:t>PHP </a:t>
            </a:r>
            <a:r>
              <a:rPr lang="zh-CN" altLang="en-US" sz="2800" b="1" dirty="0"/>
              <a:t>易于学习，并可高效地运行在服务器端</a:t>
            </a:r>
          </a:p>
          <a:p>
            <a:r>
              <a:rPr lang="en-US" altLang="zh-CN" sz="2800" b="1" dirty="0" smtClean="0"/>
              <a:t>PHP </a:t>
            </a:r>
            <a:r>
              <a:rPr lang="zh-CN" altLang="en-US" sz="2800" b="1" dirty="0"/>
              <a:t>没有成本，可供免费下载和</a:t>
            </a:r>
            <a:r>
              <a:rPr lang="zh-CN" altLang="en-US" sz="2800" b="1" dirty="0" smtClean="0"/>
              <a:t>使用</a:t>
            </a:r>
            <a:endParaRPr lang="en-US" altLang="zh-CN" sz="2800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43786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PHP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9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PHP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09595" y="3786403"/>
            <a:ext cx="478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实战演练</a:t>
            </a:r>
            <a:endParaRPr lang="zh-CN" altLang="en-US" sz="8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9588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PHP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9019" y="4078231"/>
            <a:ext cx="488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1.HELLO WORLD</a:t>
            </a:r>
            <a:endParaRPr lang="zh-CN" altLang="en-US" sz="4800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6288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PHP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5268" y="3728035"/>
            <a:ext cx="488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n-ea"/>
              </a:rPr>
              <a:t>2</a:t>
            </a:r>
            <a:r>
              <a:rPr lang="en-US" altLang="zh-CN" sz="5400" dirty="0" smtClean="0">
                <a:latin typeface="+mn-ea"/>
              </a:rPr>
              <a:t>.</a:t>
            </a:r>
            <a:r>
              <a:rPr lang="zh-CN" altLang="en-US" sz="5400" dirty="0" smtClean="0">
                <a:latin typeface="+mn-ea"/>
              </a:rPr>
              <a:t>注释</a:t>
            </a:r>
            <a:endParaRPr lang="zh-CN" altLang="en-US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9420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PHP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02196" y="3961499"/>
            <a:ext cx="488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n-ea"/>
              </a:rPr>
              <a:t>3</a:t>
            </a:r>
            <a:r>
              <a:rPr lang="en-US" altLang="zh-CN" sz="5400" dirty="0" smtClean="0">
                <a:latin typeface="+mn-ea"/>
              </a:rPr>
              <a:t>.</a:t>
            </a:r>
            <a:r>
              <a:rPr lang="zh-CN" altLang="en-US" sz="5400" dirty="0" smtClean="0">
                <a:latin typeface="+mn-ea"/>
              </a:rPr>
              <a:t>变量</a:t>
            </a:r>
            <a:endParaRPr lang="zh-CN" altLang="en-US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1329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 smtClean="0">
                <a:latin typeface="Britannic Bold" panose="020B0903060703020204" pitchFamily="34" charset="0"/>
              </a:rPr>
              <a:t>PHP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249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245</TotalTime>
  <Words>117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Adobe Gothic Std B</vt:lpstr>
      <vt:lpstr>Adobe 繁黑體 Std B</vt:lpstr>
      <vt:lpstr>华文行楷</vt:lpstr>
      <vt:lpstr>宋体</vt:lpstr>
      <vt:lpstr>Arial</vt:lpstr>
      <vt:lpstr>Britannic Bold</vt:lpstr>
      <vt:lpstr>Century Gothic</vt:lpstr>
      <vt:lpstr>Wingdings 3</vt:lpstr>
      <vt:lpstr>离子会议室</vt:lpstr>
      <vt:lpstr>           Web后端开发</vt:lpstr>
      <vt:lpstr>            </vt:lpstr>
      <vt:lpstr>PHP入门</vt:lpstr>
      <vt:lpstr>PHP入门</vt:lpstr>
      <vt:lpstr>PHP入门</vt:lpstr>
      <vt:lpstr>PHP入门</vt:lpstr>
      <vt:lpstr>PHP入门</vt:lpstr>
      <vt:lpstr>PHP入门</vt:lpstr>
      <vt:lpstr>PHP入门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2014 CH Practice</dc:title>
  <dc:creator>daijiale</dc:creator>
  <cp:lastModifiedBy>daijiale</cp:lastModifiedBy>
  <cp:revision>35</cp:revision>
  <dcterms:created xsi:type="dcterms:W3CDTF">2014-10-19T14:51:22Z</dcterms:created>
  <dcterms:modified xsi:type="dcterms:W3CDTF">2014-10-20T18:18:28Z</dcterms:modified>
</cp:coreProperties>
</file>