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0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9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0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9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5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4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F34-3B11-48C0-96B0-071FC2B7553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5CEE2C-F0A9-477D-9B22-6D23BC1F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583B-3A1C-4D50-8889-8ED7AFDEB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Graduate Degree Planning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9CDEE-2540-4BE9-B32C-D7DF47F08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Jingze Dai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EAF6-D8A2-49CF-99F8-596165BE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Target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80BC5-5CBD-408B-954D-F1F1047E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Taking Master of Science graduate program at universities at USA or Canada</a:t>
            </a:r>
          </a:p>
          <a:p>
            <a:r>
              <a:rPr lang="en-US" altLang="zh-CN" sz="4000" dirty="0"/>
              <a:t>University need to have top CS graduate school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1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F09FC-1E2E-44B6-8378-8B78824E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Canadian CS Top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80618-1B94-4FE2-B127-AE8A3E92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8"/>
            <a:ext cx="8915400" cy="4693701"/>
          </a:xfrm>
        </p:spPr>
        <p:txBody>
          <a:bodyPr>
            <a:normAutofit/>
          </a:bodyPr>
          <a:lstStyle/>
          <a:p>
            <a:r>
              <a:rPr lang="en-CA" altLang="zh-CN" sz="2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University of British Columbia, </a:t>
            </a:r>
            <a:r>
              <a:rPr lang="en-US" altLang="zh-CN" sz="2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MASTER OF SCIENCE IN COMPUTER SCIENCE</a:t>
            </a:r>
            <a:endParaRPr lang="en-CA" altLang="zh-CN" sz="2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University of Waterloo, 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 of Data Science and Artificial Intelligence (MDSAI) Co-op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University of Toronto, Master of Science in Applied Computing (MScAC)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McGill University, Master of Science (M.Sc.) in Computer Science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McMaster University, Master of Science (M.Sc.)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9868-9D3A-45A2-9D2C-C2B51AB6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 CS Top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D073C-076C-4FD1-A477-40D48E2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8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7F9D07-A393-4916-80AA-1BE96E0F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0" y="396661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F249D13-0752-4A6B-A52A-1F742FF1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73" y="2209848"/>
            <a:ext cx="1905000" cy="190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DA35D9-B5E9-464A-847C-616A0F2C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020" y="4580248"/>
            <a:ext cx="2857500" cy="160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2C4D00-FA4C-4822-869B-DF6B2820C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50" y="3656961"/>
            <a:ext cx="1895475" cy="2409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C5D7FA-5774-4B6C-BB25-004B0A7AE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5290" y="3754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BE20C-475C-4C45-B556-8884207D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0349-75AD-494C-8E1D-27B57894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4014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101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Cambria</vt:lpstr>
      <vt:lpstr>Century Gothic</vt:lpstr>
      <vt:lpstr>Wingdings 3</vt:lpstr>
      <vt:lpstr>丝状</vt:lpstr>
      <vt:lpstr>Graduate Degree Planning</vt:lpstr>
      <vt:lpstr>Overall Target</vt:lpstr>
      <vt:lpstr>Canadian CS Top Program</vt:lpstr>
      <vt:lpstr>USA CS Top Program</vt:lpstr>
      <vt:lpstr>PowerPoint 演示文稿</vt:lpstr>
      <vt:lpstr>General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Degree Planning</dc:title>
  <dc:creator>David Koronski</dc:creator>
  <cp:lastModifiedBy>David Koronski</cp:lastModifiedBy>
  <cp:revision>10</cp:revision>
  <dcterms:created xsi:type="dcterms:W3CDTF">2020-10-26T01:57:54Z</dcterms:created>
  <dcterms:modified xsi:type="dcterms:W3CDTF">2020-10-28T15:19:41Z</dcterms:modified>
</cp:coreProperties>
</file>